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3.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4.xml.rels" ContentType="application/vnd.openxmlformats-package.relationships+xml"/>
  <Override PartName="/ppt/notesSlides/_rels/notesSlide46.xml.rels" ContentType="application/vnd.openxmlformats-package.relationships+xml"/>
  <Override PartName="/ppt/notesSlides/_rels/notesSlide3.xml.rels" ContentType="application/vnd.openxmlformats-package.relationships+xml"/>
  <Override PartName="/ppt/notesSlides/_rels/notesSlide55.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6.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7.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8.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59.xml.rels" ContentType="application/vnd.openxmlformats-package.relationships+xml"/>
  <Override PartName="/ppt/notesSlides/_rels/notesSlide8.xml.rels" ContentType="application/vnd.openxmlformats-package.relationships+xml"/>
  <Override PartName="/ppt/notesSlides/_rels/notesSlide6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63.xml.rels" ContentType="application/vnd.openxmlformats-package.relationships+xml"/>
  <Override PartName="/ppt/notesSlides/_rels/notesSlide64.xml.rels" ContentType="application/vnd.openxmlformats-package.relationships+xml"/>
  <Override PartName="/ppt/notesSlides/_rels/notesSlide65.xml.rels" ContentType="application/vnd.openxmlformats-package.relationships+xml"/>
  <Override PartName="/ppt/notesSlides/_rels/notesSlide66.xml.rels" ContentType="application/vnd.openxmlformats-package.relationships+xml"/>
  <Override PartName="/ppt/notesSlides/_rels/notesSlide67.xml.rels" ContentType="application/vnd.openxmlformats-package.relationships+xml"/>
  <Override PartName="/ppt/notesSlides/_rels/notesSlide68.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0.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21.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3.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4.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5.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26.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slides/_rels/slide63.xml.rels" ContentType="application/vnd.openxmlformats-package.relationships+xml"/>
  <Override PartName="/ppt/slides/_rels/slide64.xml.rels" ContentType="application/vnd.openxmlformats-package.relationships+xml"/>
  <Override PartName="/ppt/slides/_rels/slide65.xml.rels" ContentType="application/vnd.openxmlformats-package.relationships+xml"/>
  <Override PartName="/ppt/slides/_rels/slide66.xml.rels" ContentType="application/vnd.openxmlformats-package.relationships+xml"/>
  <Override PartName="/ppt/slides/_rels/slide67.xml.rels" ContentType="application/vnd.openxmlformats-package.relationships+xml"/>
  <Override PartName="/ppt/slides/_rels/slide68.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media/image61.jpeg" ContentType="image/jpeg"/>
  <Override PartName="/ppt/media/image62.jpeg" ContentType="image/jpeg"/>
  <Override PartName="/ppt/media/image63.jpeg" ContentType="image/jpeg"/>
  <Override PartName="/ppt/media/image64.jpeg" ContentType="image/jpeg"/>
  <Override PartName="/ppt/media/image65.jpeg" ContentType="image/jpeg"/>
  <Override PartName="/ppt/media/image66.jpeg" ContentType="image/jpeg"/>
  <Override PartName="/ppt/media/image67.jpeg" ContentType="image/jpeg"/>
  <Override PartName="/ppt/media/image68.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 id="322" r:id="rId70"/>
    <p:sldId id="323" r:id="rId71"/>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Relationship Id="rId64" Type="http://schemas.openxmlformats.org/officeDocument/2006/relationships/slide" Target="slides/slide61.xml"/><Relationship Id="rId65" Type="http://schemas.openxmlformats.org/officeDocument/2006/relationships/slide" Target="slides/slide62.xml"/><Relationship Id="rId66" Type="http://schemas.openxmlformats.org/officeDocument/2006/relationships/slide" Target="slides/slide63.xml"/><Relationship Id="rId67" Type="http://schemas.openxmlformats.org/officeDocument/2006/relationships/slide" Target="slides/slide64.xml"/><Relationship Id="rId68" Type="http://schemas.openxmlformats.org/officeDocument/2006/relationships/slide" Target="slides/slide65.xml"/><Relationship Id="rId69" Type="http://schemas.openxmlformats.org/officeDocument/2006/relationships/slide" Target="slides/slide66.xml"/><Relationship Id="rId70" Type="http://schemas.openxmlformats.org/officeDocument/2006/relationships/slide" Target="slides/slide67.xml"/><Relationship Id="rId71" Type="http://schemas.openxmlformats.org/officeDocument/2006/relationships/slide" Target="slides/slide68.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1856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Click to edit the notes format</a:t>
            </a:r>
            <a:endParaRPr b="0" lang="en-US" sz="2800" spc="-1" strike="noStrike">
              <a:latin typeface="Raleway"/>
            </a:endParaRPr>
          </a:p>
        </p:txBody>
      </p:sp>
      <p:sp>
        <p:nvSpPr>
          <p:cNvPr id="43" name="PlaceHolder 3"/>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4" name="PlaceHolder 4"/>
          <p:cNvSpPr>
            <a:spLocks noGrp="1"/>
          </p:cNvSpPr>
          <p:nvPr>
            <p:ph type="sldNum"/>
          </p:nvPr>
        </p:nvSpPr>
        <p:spPr>
          <a:xfrm>
            <a:off x="4399200" y="9555480"/>
            <a:ext cx="3372840" cy="502560"/>
          </a:xfrm>
          <a:prstGeom prst="rect">
            <a:avLst/>
          </a:prstGeom>
        </p:spPr>
        <p:txBody>
          <a:bodyPr lIns="0" rIns="0" tIns="0" bIns="0" anchor="b">
            <a:noAutofit/>
          </a:bodyPr>
          <a:p>
            <a:pPr algn="r"/>
            <a:fld id="{B5389414-BFD6-4F35-B40E-CE17AA4A963E}" type="slidenum">
              <a:rPr b="0" lang="en-US" sz="1400" spc="-1" strike="noStrike">
                <a:latin typeface="Times New Roman"/>
              </a:rPr>
              <a:t>&lt;number&gt;</a:t>
            </a:fld>
            <a:endParaRPr b="0" lang="en-US" sz="1400" spc="-1" strike="noStrike">
              <a:latin typeface="Times New Roman"/>
            </a:endParaRPr>
          </a:p>
        </p:txBody>
      </p:sp>
      <p:sp>
        <p:nvSpPr>
          <p:cNvPr id="45" name="TextShape 5"/>
          <p:cNvSpPr txBox="1"/>
          <p:nvPr/>
        </p:nvSpPr>
        <p:spPr>
          <a:xfrm>
            <a:off x="493560" y="0"/>
            <a:ext cx="5450040" cy="502560"/>
          </a:xfrm>
          <a:prstGeom prst="rect">
            <a:avLst/>
          </a:prstGeom>
          <a:noFill/>
          <a:ln w="0">
            <a:noFill/>
          </a:ln>
        </p:spPr>
        <p:txBody>
          <a:bodyPr lIns="0" rIns="0" tIns="0" bIns="0">
            <a:noAutofit/>
          </a:bodyPr>
          <a:p>
            <a:r>
              <a:rPr b="0" lang="en-US" sz="1200" spc="-1" strike="noStrike">
                <a:latin typeface="Times New Roman"/>
              </a:rPr>
              <a:t>&lt;header&gt;</a:t>
            </a:r>
            <a:r>
              <a:rPr b="0" lang="en-GB" sz="3200" spc="-1" strike="noStrike">
                <a:solidFill>
                  <a:srgbClr val="000000"/>
                </a:solidFill>
                <a:latin typeface="ITC Souvenir Demi"/>
                <a:ea typeface="Seravek"/>
              </a:rPr>
              <a:t>God’s Unchanging Law</a:t>
            </a:r>
            <a:endParaRPr b="0" lang="en-US" sz="3200" spc="-1" strike="noStrike">
              <a:latin typeface="Times New Roman"/>
            </a:endParaRPr>
          </a:p>
        </p:txBody>
      </p:sp>
      <p:sp>
        <p:nvSpPr>
          <p:cNvPr id="46" name="TextShape 6"/>
          <p:cNvSpPr txBox="1"/>
          <p:nvPr/>
        </p:nvSpPr>
        <p:spPr>
          <a:xfrm>
            <a:off x="6851880" y="-5760"/>
            <a:ext cx="2257920" cy="1028160"/>
          </a:xfrm>
          <a:prstGeom prst="rect">
            <a:avLst/>
          </a:prstGeom>
          <a:noFill/>
          <a:ln w="0">
            <a:noFill/>
          </a:ln>
        </p:spPr>
        <p:txBody>
          <a:bodyPr lIns="90000" rIns="90000" tIns="45000" bIns="45000">
            <a:noAutofit/>
          </a:bodyPr>
          <a:p>
            <a:fld id="{23B7C2DC-1A2D-4B64-A976-B5FC93A7CFDE}" type="slidenum">
              <a:rPr b="0" lang="en-US" sz="3200" spc="-1" strike="noStrike">
                <a:latin typeface="ITC Souvenir Demi"/>
              </a:rPr>
              <a:t>&lt;number&gt;</a:t>
            </a:fld>
            <a:endParaRPr b="0" lang="en-US" sz="3200" spc="-1" strike="noStrike">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
</Relationships>
</file>

<file path=ppt/notesSlides/_rels/notesSlide64.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
</Relationships>
</file>

<file path=ppt/notesSlides/_rels/notesSlide65.xml.rels><?xml version="1.0" encoding="UTF-8"?>
<Relationships xmlns="http://schemas.openxmlformats.org/package/2006/relationships"><Relationship Id="rId1" Type="http://schemas.openxmlformats.org/officeDocument/2006/relationships/slide" Target="../slides/slide65.xml"/><Relationship Id="rId2" Type="http://schemas.openxmlformats.org/officeDocument/2006/relationships/notesMaster" Target="../notesMasters/notesMaster1.xml"/>
</Relationships>
</file>

<file path=ppt/notesSlides/_rels/notesSlide66.xml.rels><?xml version="1.0" encoding="UTF-8"?>
<Relationships xmlns="http://schemas.openxmlformats.org/package/2006/relationships"><Relationship Id="rId1" Type="http://schemas.openxmlformats.org/officeDocument/2006/relationships/slide" Target="../slides/slide66.xml"/><Relationship Id="rId2" Type="http://schemas.openxmlformats.org/officeDocument/2006/relationships/notesMaster" Target="../notesMasters/notesMaster1.xml"/>
</Relationships>
</file>

<file path=ppt/notesSlides/_rels/notesSlide67.xml.rels><?xml version="1.0" encoding="UTF-8"?>
<Relationships xmlns="http://schemas.openxmlformats.org/package/2006/relationships"><Relationship Id="rId1" Type="http://schemas.openxmlformats.org/officeDocument/2006/relationships/slide" Target="../slides/slide67.xml"/><Relationship Id="rId2" Type="http://schemas.openxmlformats.org/officeDocument/2006/relationships/notesMaster" Target="../notesMasters/notesMaster1.xml"/>
</Relationships>
</file>

<file path=ppt/notesSlides/_rels/notesSlide68.xml.rels><?xml version="1.0" encoding="UTF-8"?>
<Relationships xmlns="http://schemas.openxmlformats.org/package/2006/relationships"><Relationship Id="rId1" Type="http://schemas.openxmlformats.org/officeDocument/2006/relationships/slide" Target="../slides/slide68.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PlaceHolder 1"/>
          <p:cNvSpPr>
            <a:spLocks noGrp="1"/>
          </p:cNvSpPr>
          <p:nvPr>
            <p:ph type="sldImg"/>
          </p:nvPr>
        </p:nvSpPr>
        <p:spPr>
          <a:xfrm>
            <a:off x="533520" y="718560"/>
            <a:ext cx="6704640" cy="3771360"/>
          </a:xfrm>
          <a:prstGeom prst="rect">
            <a:avLst/>
          </a:prstGeom>
        </p:spPr>
      </p:sp>
      <p:sp>
        <p:nvSpPr>
          <p:cNvPr id="178" name="PlaceHolder 2"/>
          <p:cNvSpPr>
            <a:spLocks noGrp="1"/>
          </p:cNvSpPr>
          <p:nvPr>
            <p:ph type="body"/>
          </p:nvPr>
        </p:nvSpPr>
        <p:spPr>
          <a:xfrm>
            <a:off x="457200" y="4572000"/>
            <a:ext cx="6858000" cy="525780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Welcome to our Bible study on God’s Unchanging Law! Let’s look at the beauty of God’s law and why it is important for us today. </a:t>
            </a:r>
            <a:endParaRPr b="0" lang="en-US" sz="2800" spc="-1" strike="noStrike">
              <a:latin typeface="Raleway"/>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sldImg"/>
          </p:nvPr>
        </p:nvSpPr>
        <p:spPr>
          <a:xfrm>
            <a:off x="533520" y="718560"/>
            <a:ext cx="6704640" cy="3771360"/>
          </a:xfrm>
          <a:prstGeom prst="rect">
            <a:avLst/>
          </a:prstGeom>
        </p:spPr>
      </p:sp>
      <p:sp>
        <p:nvSpPr>
          <p:cNvPr id="180"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apostle John, who was exiled on the isand of Patmos, wrote the book of Revelation as he was given visions from God.     </a:t>
            </a:r>
            <a:r>
              <a:rPr b="0" lang="en-US" sz="2800" spc="-1" strike="noStrike">
                <a:solidFill>
                  <a:srgbClr val="ff0000"/>
                </a:solidFill>
                <a:latin typeface="Seravek"/>
              </a:rPr>
              <a:t>What did John see when the temple of God was opened in heaven?</a:t>
            </a:r>
            <a:endParaRPr b="0" lang="en-US" sz="2800" spc="-1" strike="noStrike">
              <a:latin typeface="Raleway"/>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PlaceHolder 1"/>
          <p:cNvSpPr>
            <a:spLocks noGrp="1"/>
          </p:cNvSpPr>
          <p:nvPr>
            <p:ph type="sldImg"/>
          </p:nvPr>
        </p:nvSpPr>
        <p:spPr>
          <a:xfrm>
            <a:off x="533520" y="718560"/>
            <a:ext cx="6704640" cy="3771360"/>
          </a:xfrm>
          <a:prstGeom prst="rect">
            <a:avLst/>
          </a:prstGeom>
        </p:spPr>
      </p:sp>
      <p:sp>
        <p:nvSpPr>
          <p:cNvPr id="182"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183"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Revelation 11:10</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Then the temple of God was opened in heaven, and the </a:t>
            </a:r>
            <a:r>
              <a:rPr b="1" lang="en-US" sz="2800" spc="-1" strike="noStrike">
                <a:solidFill>
                  <a:srgbClr val="3465a4"/>
                </a:solidFill>
                <a:latin typeface="Seravek"/>
                <a:ea typeface="Raleway"/>
              </a:rPr>
              <a:t>ark</a:t>
            </a:r>
            <a:r>
              <a:rPr b="0" lang="en-US" sz="2800" spc="-1" strike="noStrike">
                <a:solidFill>
                  <a:srgbClr val="3465a4"/>
                </a:solidFill>
                <a:latin typeface="Seravek"/>
                <a:ea typeface="Raleway"/>
              </a:rPr>
              <a:t> of His </a:t>
            </a:r>
            <a:r>
              <a:rPr b="1" lang="en-US" sz="2800" spc="-1" strike="noStrike">
                <a:solidFill>
                  <a:srgbClr val="3465a4"/>
                </a:solidFill>
                <a:latin typeface="Seravek"/>
                <a:ea typeface="Raleway"/>
              </a:rPr>
              <a:t>covenant</a:t>
            </a:r>
            <a:r>
              <a:rPr b="0" lang="en-US" sz="2800" spc="-1" strike="noStrike">
                <a:solidFill>
                  <a:srgbClr val="3465a4"/>
                </a:solidFill>
                <a:latin typeface="Seravek"/>
                <a:ea typeface="Raleway"/>
              </a:rPr>
              <a:t> was seen in His temple.</a:t>
            </a:r>
            <a:endParaRPr b="0" lang="en-US" sz="2800" spc="-1" strike="noStrike">
              <a:latin typeface="Arial"/>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4" name="PlaceHolder 1"/>
          <p:cNvSpPr>
            <a:spLocks noGrp="1"/>
          </p:cNvSpPr>
          <p:nvPr>
            <p:ph type="sldImg"/>
          </p:nvPr>
        </p:nvSpPr>
        <p:spPr>
          <a:xfrm>
            <a:off x="533520" y="718560"/>
            <a:ext cx="6704640" cy="3771360"/>
          </a:xfrm>
          <a:prstGeom prst="rect">
            <a:avLst/>
          </a:prstGeom>
        </p:spPr>
      </p:sp>
      <p:sp>
        <p:nvSpPr>
          <p:cNvPr id="185"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In the holy of holies, in the sanctuary of God in heaven, John saw the ark of the covenant. </a:t>
            </a:r>
            <a:r>
              <a:rPr b="0" lang="en-US" sz="2800" spc="-1" strike="noStrike">
                <a:latin typeface="Seravek"/>
              </a:rPr>
              <a:t>The ark contains the Ten Commandments, the law of God, which is the foundation of His throne.</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What does the ark contain?</a:t>
            </a:r>
            <a:endParaRPr b="0" lang="en-US" sz="2800" spc="-1" strike="noStrike">
              <a:latin typeface="Raleway"/>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PlaceHolder 1"/>
          <p:cNvSpPr>
            <a:spLocks noGrp="1"/>
          </p:cNvSpPr>
          <p:nvPr>
            <p:ph type="sldImg"/>
          </p:nvPr>
        </p:nvSpPr>
        <p:spPr>
          <a:xfrm>
            <a:off x="533520" y="718560"/>
            <a:ext cx="6704640" cy="3771360"/>
          </a:xfrm>
          <a:prstGeom prst="rect">
            <a:avLst/>
          </a:prstGeom>
        </p:spPr>
      </p:sp>
      <p:sp>
        <p:nvSpPr>
          <p:cNvPr id="187"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solidFill>
                  <a:srgbClr val="1c1c1c"/>
                </a:solidFill>
                <a:latin typeface="Seravek"/>
              </a:rPr>
              <a:t>   </a:t>
            </a:r>
            <a:r>
              <a:rPr b="0" lang="en-US" sz="2800" spc="-1" strike="noStrike">
                <a:solidFill>
                  <a:srgbClr val="1c1c1c"/>
                </a:solidFill>
                <a:latin typeface="Seravek"/>
              </a:rPr>
              <a:t>In heaven this law is sacredly enshrined. It is a revelation of God’s will and a transcript of His character.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How enduring is God’s law?</a:t>
            </a:r>
            <a:endParaRPr b="0" lang="en-US" sz="2800" spc="-1" strike="noStrike">
              <a:latin typeface="Raleway"/>
            </a:endParaRPr>
          </a:p>
          <a:p>
            <a:r>
              <a:rPr b="0" lang="en-US" sz="2800" spc="-1" strike="noStrike">
                <a:latin typeface="Seravek"/>
              </a:rPr>
              <a:t> </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PlaceHolder 1"/>
          <p:cNvSpPr>
            <a:spLocks noGrp="1"/>
          </p:cNvSpPr>
          <p:nvPr>
            <p:ph type="sldImg"/>
          </p:nvPr>
        </p:nvSpPr>
        <p:spPr>
          <a:xfrm>
            <a:off x="533520" y="718560"/>
            <a:ext cx="6704640" cy="3771360"/>
          </a:xfrm>
          <a:prstGeom prst="rect">
            <a:avLst/>
          </a:prstGeom>
        </p:spPr>
      </p:sp>
      <p:sp>
        <p:nvSpPr>
          <p:cNvPr id="189"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190"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Psalm 119:89</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1" lang="en-US" sz="2800" spc="-1" strike="noStrike">
                <a:solidFill>
                  <a:srgbClr val="3465a4"/>
                </a:solidFill>
                <a:latin typeface="Seravek"/>
                <a:ea typeface="Raleway"/>
              </a:rPr>
              <a:t>Forever,</a:t>
            </a:r>
            <a:r>
              <a:rPr b="0" lang="en-US" sz="2800" spc="-1" strike="noStrike">
                <a:solidFill>
                  <a:srgbClr val="3465a4"/>
                </a:solidFill>
                <a:latin typeface="Seravek"/>
                <a:ea typeface="Raleway"/>
              </a:rPr>
              <a:t> O Lord, Your word is settled in </a:t>
            </a:r>
            <a:r>
              <a:rPr b="1" lang="en-US" sz="2800" spc="-1" strike="noStrike">
                <a:solidFill>
                  <a:srgbClr val="3465a4"/>
                </a:solidFill>
                <a:latin typeface="Seravek"/>
                <a:ea typeface="Raleway"/>
              </a:rPr>
              <a:t>heaven.</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Psalm 111:7,8</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...All His precepts are sure. (8) They stand fast </a:t>
            </a:r>
            <a:r>
              <a:rPr b="1" lang="en-US" sz="2800" spc="-1" strike="noStrike">
                <a:solidFill>
                  <a:srgbClr val="3465a4"/>
                </a:solidFill>
                <a:latin typeface="Seravek"/>
                <a:ea typeface="Raleway"/>
              </a:rPr>
              <a:t>forever</a:t>
            </a:r>
            <a:r>
              <a:rPr b="0" lang="en-US" sz="2800" spc="-1" strike="noStrike">
                <a:solidFill>
                  <a:srgbClr val="3465a4"/>
                </a:solidFill>
                <a:latin typeface="Seravek"/>
                <a:ea typeface="Raleway"/>
              </a:rPr>
              <a:t> and ever...</a:t>
            </a:r>
            <a:endParaRPr b="0" lang="en-US" sz="2800" spc="-1" strike="noStrike">
              <a:latin typeface="Arial"/>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1" name="PlaceHolder 1"/>
          <p:cNvSpPr>
            <a:spLocks noGrp="1"/>
          </p:cNvSpPr>
          <p:nvPr>
            <p:ph type="sldImg"/>
          </p:nvPr>
        </p:nvSpPr>
        <p:spPr>
          <a:xfrm>
            <a:off x="533520" y="718560"/>
            <a:ext cx="6704640" cy="3771360"/>
          </a:xfrm>
          <a:prstGeom prst="rect">
            <a:avLst/>
          </a:prstGeom>
        </p:spPr>
      </p:sp>
      <p:sp>
        <p:nvSpPr>
          <p:cNvPr id="19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solidFill>
                  <a:srgbClr val="ff0000"/>
                </a:solidFill>
                <a:latin typeface="Seravek"/>
              </a:rPr>
              <a:t>Do angels in heaven keep God’s law?</a:t>
            </a:r>
            <a:endParaRPr b="0" lang="en-US" sz="2800" spc="-1" strike="noStrike">
              <a:latin typeface="Raleway"/>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3" name="PlaceHolder 1"/>
          <p:cNvSpPr>
            <a:spLocks noGrp="1"/>
          </p:cNvSpPr>
          <p:nvPr>
            <p:ph type="sldImg"/>
          </p:nvPr>
        </p:nvSpPr>
        <p:spPr>
          <a:xfrm>
            <a:off x="533520" y="718560"/>
            <a:ext cx="6704640" cy="3771360"/>
          </a:xfrm>
          <a:prstGeom prst="rect">
            <a:avLst/>
          </a:prstGeom>
        </p:spPr>
      </p:sp>
      <p:sp>
        <p:nvSpPr>
          <p:cNvPr id="194"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195"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Psalm 103:20, KJV</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Bless the Lord, ye his angels, that excel in strength, that do his </a:t>
            </a:r>
            <a:r>
              <a:rPr b="1" lang="en-US" sz="2800" spc="-1" strike="noStrike">
                <a:solidFill>
                  <a:srgbClr val="3465a4"/>
                </a:solidFill>
                <a:latin typeface="Seravek"/>
                <a:ea typeface="Raleway"/>
              </a:rPr>
              <a:t>commandments, </a:t>
            </a:r>
            <a:r>
              <a:rPr b="0" lang="en-US" sz="2800" spc="-1" strike="noStrike">
                <a:solidFill>
                  <a:srgbClr val="3465a4"/>
                </a:solidFill>
                <a:latin typeface="Seravek"/>
                <a:ea typeface="Raleway"/>
              </a:rPr>
              <a:t> hearkening unto the voice of his word. </a:t>
            </a:r>
            <a:endParaRPr b="0" lang="en-US" sz="2800" spc="-1" strike="noStrike">
              <a:latin typeface="Arial"/>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PlaceHolder 1"/>
          <p:cNvSpPr>
            <a:spLocks noGrp="1"/>
          </p:cNvSpPr>
          <p:nvPr>
            <p:ph type="sldImg"/>
          </p:nvPr>
        </p:nvSpPr>
        <p:spPr>
          <a:xfrm>
            <a:off x="533520" y="718560"/>
            <a:ext cx="6704640" cy="3771360"/>
          </a:xfrm>
          <a:prstGeom prst="rect">
            <a:avLst/>
          </a:prstGeom>
        </p:spPr>
      </p:sp>
      <p:sp>
        <p:nvSpPr>
          <p:cNvPr id="19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5983b0"/>
                </a:solidFill>
                <a:latin typeface="Seravek"/>
              </a:rPr>
              <a:t>   </a:t>
            </a:r>
            <a:r>
              <a:rPr b="0" lang="en-US" sz="2800" spc="-1" strike="noStrike">
                <a:solidFill>
                  <a:srgbClr val="5983b0"/>
                </a:solidFill>
                <a:latin typeface="Seravek"/>
              </a:rPr>
              <a:t>Look at how the law is a reflection of who God is. Since it is a description of His character, it must endure forever. See how the same words are used in the Bible to describe both God and His law...</a:t>
            </a:r>
            <a:r>
              <a:rPr b="1" lang="en-US" sz="2800" spc="-1" strike="noStrike">
                <a:solidFill>
                  <a:srgbClr val="5983b0"/>
                </a:solidFill>
                <a:latin typeface="Seravek"/>
              </a:rPr>
              <a:t>holy, just, good, perfect, love, righteous, everlasting, pure,</a:t>
            </a:r>
            <a:r>
              <a:rPr b="0" lang="en-US" sz="2800" spc="-1" strike="noStrike">
                <a:solidFill>
                  <a:srgbClr val="5983b0"/>
                </a:solidFill>
                <a:latin typeface="Seravek"/>
              </a:rPr>
              <a:t> and </a:t>
            </a:r>
            <a:r>
              <a:rPr b="1" lang="en-US" sz="2800" spc="-1" strike="noStrike">
                <a:solidFill>
                  <a:srgbClr val="5983b0"/>
                </a:solidFill>
                <a:latin typeface="Seravek"/>
              </a:rPr>
              <a:t>truth</a:t>
            </a:r>
            <a:r>
              <a:rPr b="0" lang="en-US" sz="2800" spc="-1" strike="noStrike">
                <a:solidFill>
                  <a:srgbClr val="5983b0"/>
                </a:solidFill>
                <a:latin typeface="Seravek"/>
              </a:rPr>
              <a:t>.</a:t>
            </a:r>
            <a:r>
              <a:rPr b="0" lang="en-US" sz="2800" spc="-1" strike="noStrike">
                <a:solidFill>
                  <a:srgbClr val="5983b0"/>
                </a:solidFill>
                <a:latin typeface="Raleway"/>
              </a:rPr>
              <a:t> </a:t>
            </a:r>
            <a:endParaRPr b="0" lang="en-US" sz="2800" spc="-1" strike="noStrike">
              <a:latin typeface="Raleway"/>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PlaceHolder 1"/>
          <p:cNvSpPr>
            <a:spLocks noGrp="1"/>
          </p:cNvSpPr>
          <p:nvPr>
            <p:ph type="sldImg"/>
          </p:nvPr>
        </p:nvSpPr>
        <p:spPr>
          <a:xfrm>
            <a:off x="533520" y="718560"/>
            <a:ext cx="6704640" cy="3771360"/>
          </a:xfrm>
          <a:prstGeom prst="rect">
            <a:avLst/>
          </a:prstGeom>
        </p:spPr>
      </p:sp>
      <p:sp>
        <p:nvSpPr>
          <p:cNvPr id="199"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Seravek"/>
              </a:rPr>
              <a:t>Mount Sinai was wrapped in thick clouds of darkness and awful mystery. Flashes of lightning and peals of thunder echoed from it that day when God came down in fire and the whole mountain shook. As the people waited at the base of the mountain, they heard the voice of God proclaiming His holy law. Just ten simple,  basic, concise rules sum it up...all based on the principle of LOVE.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What are these ten commandments?</a:t>
            </a:r>
            <a:endParaRPr b="0" lang="en-US" sz="2800" spc="-1" strike="noStrike">
              <a:latin typeface="Raleway"/>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PlaceHolder 1"/>
          <p:cNvSpPr>
            <a:spLocks noGrp="1"/>
          </p:cNvSpPr>
          <p:nvPr>
            <p:ph type="sldImg"/>
          </p:nvPr>
        </p:nvSpPr>
        <p:spPr>
          <a:xfrm>
            <a:off x="533520" y="718560"/>
            <a:ext cx="6704640" cy="3771360"/>
          </a:xfrm>
          <a:prstGeom prst="rect">
            <a:avLst/>
          </a:prstGeom>
        </p:spPr>
      </p:sp>
      <p:sp>
        <p:nvSpPr>
          <p:cNvPr id="201"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02"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20:1-3</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And God spoke all these words, saying:</a:t>
            </a:r>
            <a:endParaRPr b="0" lang="en-US" sz="2800" spc="-1" strike="noStrike">
              <a:latin typeface="Arial"/>
            </a:endParaRPr>
          </a:p>
          <a:p>
            <a:pPr>
              <a:lnSpc>
                <a:spcPct val="100000"/>
              </a:lnSpc>
            </a:pPr>
            <a:r>
              <a:rPr b="0" lang="en-US" sz="2800" spc="-1" strike="noStrike">
                <a:solidFill>
                  <a:srgbClr val="3465a4"/>
                </a:solidFill>
                <a:latin typeface="Seravek"/>
                <a:ea typeface="Raleway"/>
              </a:rPr>
              <a:t>(2) “I am the Lord your God, who brought you out of the land of Egypt, out of the house of bondage. </a:t>
            </a:r>
            <a:endParaRPr b="0" lang="en-US" sz="2800" spc="-1" strike="noStrike">
              <a:latin typeface="Arial"/>
            </a:endParaRPr>
          </a:p>
          <a:p>
            <a:pPr>
              <a:lnSpc>
                <a:spcPct val="100000"/>
              </a:lnSpc>
            </a:pPr>
            <a:r>
              <a:rPr b="0" lang="en-US" sz="2800" spc="-1" strike="noStrike">
                <a:solidFill>
                  <a:srgbClr val="3465a4"/>
                </a:solidFill>
                <a:latin typeface="Seravek"/>
                <a:ea typeface="Raleway"/>
              </a:rPr>
              <a:t>(3) “You shall have no other </a:t>
            </a:r>
            <a:r>
              <a:rPr b="1" lang="en-US" sz="2800" spc="-1" strike="noStrike">
                <a:solidFill>
                  <a:srgbClr val="3465a4"/>
                </a:solidFill>
                <a:latin typeface="Seravek"/>
                <a:ea typeface="Raleway"/>
              </a:rPr>
              <a:t>gods</a:t>
            </a:r>
            <a:r>
              <a:rPr b="0" lang="en-US" sz="2800" spc="-1" strike="noStrike">
                <a:solidFill>
                  <a:srgbClr val="3465a4"/>
                </a:solidFill>
                <a:latin typeface="Seravek"/>
                <a:ea typeface="Raleway"/>
              </a:rPr>
              <a:t> before </a:t>
            </a:r>
            <a:r>
              <a:rPr b="1" lang="en-US" sz="2800" spc="-1" strike="noStrike">
                <a:solidFill>
                  <a:srgbClr val="3465a4"/>
                </a:solidFill>
                <a:latin typeface="Seravek"/>
                <a:ea typeface="Raleway"/>
              </a:rPr>
              <a:t>Me</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3" name="PlaceHolder 1"/>
          <p:cNvSpPr>
            <a:spLocks noGrp="1"/>
          </p:cNvSpPr>
          <p:nvPr>
            <p:ph type="sldImg"/>
          </p:nvPr>
        </p:nvSpPr>
        <p:spPr>
          <a:xfrm>
            <a:off x="533520" y="718560"/>
            <a:ext cx="6704640" cy="3771360"/>
          </a:xfrm>
          <a:prstGeom prst="rect">
            <a:avLst/>
          </a:prstGeom>
        </p:spPr>
      </p:sp>
      <p:sp>
        <p:nvSpPr>
          <p:cNvPr id="20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Jehovah God, Who created and sustains all, is the only One entitled to our worship. We are forbidden to give any other object first place in our lives and affection. Anything we adore more than God or that gets in the way of our loving and serving Him, becomes a god to us. </a:t>
            </a:r>
            <a:endParaRPr b="0" lang="en-US" sz="2800" spc="-1" strike="noStrike">
              <a:latin typeface="Raleway"/>
            </a:endParaRPr>
          </a:p>
          <a:p>
            <a:r>
              <a:rPr b="0" lang="en-US" sz="2800" spc="-1" strike="noStrike">
                <a:solidFill>
                  <a:srgbClr val="ff4000"/>
                </a:solidFill>
                <a:latin typeface="Seravek"/>
              </a:rPr>
              <a:t>   </a:t>
            </a:r>
            <a:r>
              <a:rPr b="0" lang="en-US" sz="2800" spc="-1" strike="noStrike">
                <a:solidFill>
                  <a:srgbClr val="ff4000"/>
                </a:solidFill>
                <a:latin typeface="Seravek"/>
              </a:rPr>
              <a:t>What is the 2nd commandment? </a:t>
            </a:r>
            <a:endParaRPr b="0" lang="en-US" sz="2800" spc="-1" strike="noStrike">
              <a:latin typeface="Raleway"/>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5" name="PlaceHolder 1"/>
          <p:cNvSpPr>
            <a:spLocks noGrp="1"/>
          </p:cNvSpPr>
          <p:nvPr>
            <p:ph type="sldImg"/>
          </p:nvPr>
        </p:nvSpPr>
        <p:spPr>
          <a:xfrm>
            <a:off x="533520" y="718560"/>
            <a:ext cx="6704640" cy="3771360"/>
          </a:xfrm>
          <a:prstGeom prst="rect">
            <a:avLst/>
          </a:prstGeom>
        </p:spPr>
      </p:sp>
      <p:sp>
        <p:nvSpPr>
          <p:cNvPr id="206"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07" name="TextShape 3"/>
          <p:cNvSpPr txBox="1"/>
          <p:nvPr/>
        </p:nvSpPr>
        <p:spPr>
          <a:xfrm>
            <a:off x="457200" y="4572000"/>
            <a:ext cx="6979320" cy="515556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20:4-6</a:t>
            </a:r>
            <a:endParaRPr b="0" lang="en-US" sz="2800" spc="-1" strike="noStrike">
              <a:latin typeface="Arial"/>
            </a:endParaRPr>
          </a:p>
          <a:p>
            <a:pPr>
              <a:lnSpc>
                <a:spcPct val="100000"/>
              </a:lnSpc>
            </a:pPr>
            <a:r>
              <a:rPr b="0" lang="en-US" sz="2700" spc="-1" strike="noStrike">
                <a:solidFill>
                  <a:srgbClr val="3465a4"/>
                </a:solidFill>
                <a:latin typeface="Seravek"/>
                <a:ea typeface="Raleway"/>
              </a:rPr>
              <a:t>   “</a:t>
            </a:r>
            <a:r>
              <a:rPr b="0" lang="en-US" sz="2700" spc="-1" strike="noStrike">
                <a:solidFill>
                  <a:srgbClr val="3465a4"/>
                </a:solidFill>
                <a:latin typeface="Seravek"/>
                <a:ea typeface="Raleway"/>
              </a:rPr>
              <a:t>You shall not make for yourself a carved </a:t>
            </a:r>
            <a:r>
              <a:rPr b="1" lang="en-US" sz="2700" spc="-1" strike="noStrike">
                <a:solidFill>
                  <a:srgbClr val="3465a4"/>
                </a:solidFill>
                <a:latin typeface="Seravek"/>
                <a:ea typeface="Raleway"/>
              </a:rPr>
              <a:t>image</a:t>
            </a:r>
            <a:r>
              <a:rPr b="0" lang="en-US" sz="2700" spc="-1" strike="noStrike">
                <a:solidFill>
                  <a:srgbClr val="3465a4"/>
                </a:solidFill>
                <a:latin typeface="Seravek"/>
                <a:ea typeface="Raleway"/>
              </a:rPr>
              <a:t>—any likeness of anything that is in heaven above, or that is in the earth beneath, or that is in the water under the earth; (5) you shall not </a:t>
            </a:r>
            <a:r>
              <a:rPr b="1" lang="en-US" sz="2700" spc="-1" strike="noStrike">
                <a:solidFill>
                  <a:srgbClr val="3465a4"/>
                </a:solidFill>
                <a:latin typeface="Seravek"/>
                <a:ea typeface="Raleway"/>
              </a:rPr>
              <a:t>bow</a:t>
            </a:r>
            <a:r>
              <a:rPr b="0" lang="en-US" sz="2700" spc="-1" strike="noStrike">
                <a:solidFill>
                  <a:srgbClr val="3465a4"/>
                </a:solidFill>
                <a:latin typeface="Seravek"/>
                <a:ea typeface="Raleway"/>
              </a:rPr>
              <a:t> down to them nor </a:t>
            </a:r>
            <a:r>
              <a:rPr b="1" lang="en-US" sz="2700" spc="-1" strike="noStrike">
                <a:solidFill>
                  <a:srgbClr val="3465a4"/>
                </a:solidFill>
                <a:latin typeface="Seravek"/>
                <a:ea typeface="Raleway"/>
              </a:rPr>
              <a:t>serve</a:t>
            </a:r>
            <a:r>
              <a:rPr b="0" lang="en-US" sz="2700" spc="-1" strike="noStrike">
                <a:solidFill>
                  <a:srgbClr val="3465a4"/>
                </a:solidFill>
                <a:latin typeface="Seravek"/>
                <a:ea typeface="Raleway"/>
              </a:rPr>
              <a:t> them. For I, the Lord your God, am a jealous God, visiting the iniquity of the fathers upon the children to the third and fourth generations of those who hate Me, (6) but showing mercy to thousands, to those who love Me and keep My commandments.</a:t>
            </a:r>
            <a:endParaRPr b="0" lang="en-US" sz="2700" spc="-1" strike="noStrike">
              <a:latin typeface="Arial"/>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PlaceHolder 1"/>
          <p:cNvSpPr>
            <a:spLocks noGrp="1"/>
          </p:cNvSpPr>
          <p:nvPr>
            <p:ph type="sldImg"/>
          </p:nvPr>
        </p:nvSpPr>
        <p:spPr>
          <a:xfrm>
            <a:off x="533520" y="718560"/>
            <a:ext cx="6704640" cy="3771360"/>
          </a:xfrm>
          <a:prstGeom prst="rect">
            <a:avLst/>
          </a:prstGeom>
        </p:spPr>
      </p:sp>
      <p:sp>
        <p:nvSpPr>
          <p:cNvPr id="209"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This law forbids worshiping an image or likeness in place of God. Many people say the image just </a:t>
            </a:r>
            <a:r>
              <a:rPr b="0" i="1" lang="en-US" sz="2800" spc="-1" strike="noStrike">
                <a:latin typeface="Seravek"/>
              </a:rPr>
              <a:t>represents</a:t>
            </a:r>
            <a:r>
              <a:rPr b="0" lang="en-US" sz="2800" spc="-1" strike="noStrike">
                <a:latin typeface="Seravek"/>
              </a:rPr>
              <a:t> God, but it is sin because it lowers our idea of the infinite perfection of God, and attracts us to the object instead. </a:t>
            </a:r>
            <a:endParaRPr b="0" lang="en-US" sz="2800" spc="-1" strike="noStrike">
              <a:latin typeface="Raleway"/>
            </a:endParaRPr>
          </a:p>
          <a:p>
            <a:r>
              <a:rPr b="0" lang="en-US" sz="2800" spc="-1" strike="noStrike">
                <a:latin typeface="Seravek"/>
              </a:rPr>
              <a:t>    </a:t>
            </a:r>
            <a:r>
              <a:rPr b="0" lang="en-US" sz="2800" spc="-1" strike="noStrike">
                <a:latin typeface="Seravek"/>
              </a:rPr>
              <a:t>Because our children turn out a lot like us, it is important to teach them the truth about God.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What is the 3rd commandment?</a:t>
            </a:r>
            <a:endParaRPr b="0" lang="en-US" sz="2800" spc="-1" strike="noStrike">
              <a:latin typeface="Raleway"/>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sldImg"/>
          </p:nvPr>
        </p:nvSpPr>
        <p:spPr>
          <a:xfrm>
            <a:off x="533520" y="718560"/>
            <a:ext cx="6704640" cy="3771360"/>
          </a:xfrm>
          <a:prstGeom prst="rect">
            <a:avLst/>
          </a:prstGeom>
        </p:spPr>
      </p:sp>
      <p:sp>
        <p:nvSpPr>
          <p:cNvPr id="211"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12"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You shall not take the </a:t>
            </a:r>
            <a:r>
              <a:rPr b="1" lang="en-US" sz="2800" spc="-1" strike="noStrike">
                <a:solidFill>
                  <a:srgbClr val="3465a4"/>
                </a:solidFill>
                <a:latin typeface="Seravek"/>
                <a:ea typeface="Raleway"/>
              </a:rPr>
              <a:t>name</a:t>
            </a:r>
            <a:r>
              <a:rPr b="0" lang="en-US" sz="2800" spc="-1" strike="noStrike">
                <a:solidFill>
                  <a:srgbClr val="3465a4"/>
                </a:solidFill>
                <a:latin typeface="Seravek"/>
                <a:ea typeface="Raleway"/>
              </a:rPr>
              <a:t> of the Lord your God in </a:t>
            </a:r>
            <a:r>
              <a:rPr b="1" lang="en-US" sz="2800" spc="-1" strike="noStrike">
                <a:solidFill>
                  <a:srgbClr val="3465a4"/>
                </a:solidFill>
                <a:latin typeface="Seravek"/>
                <a:ea typeface="Raleway"/>
              </a:rPr>
              <a:t>vain</a:t>
            </a:r>
            <a:r>
              <a:rPr b="0" lang="en-US" sz="2800" spc="-1" strike="noStrike">
                <a:solidFill>
                  <a:srgbClr val="3465a4"/>
                </a:solidFill>
                <a:latin typeface="Seravek"/>
                <a:ea typeface="Raleway"/>
              </a:rPr>
              <a:t>, for the Lord will not hold him guiltless who takes His name in vain.</a:t>
            </a:r>
            <a:endParaRPr b="0" lang="en-US" sz="2800" spc="-1" strike="noStrike">
              <a:latin typeface="Arial"/>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PlaceHolder 1"/>
          <p:cNvSpPr>
            <a:spLocks noGrp="1"/>
          </p:cNvSpPr>
          <p:nvPr>
            <p:ph type="sldImg"/>
          </p:nvPr>
        </p:nvSpPr>
        <p:spPr>
          <a:xfrm>
            <a:off x="533520" y="718560"/>
            <a:ext cx="6704640" cy="3771360"/>
          </a:xfrm>
          <a:prstGeom prst="rect">
            <a:avLst/>
          </a:prstGeom>
        </p:spPr>
      </p:sp>
      <p:sp>
        <p:nvSpPr>
          <p:cNvPr id="214"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0" lang="en-US" sz="2800" spc="-1" strike="noStrike">
                <a:latin typeface="Saravek"/>
              </a:rPr>
              <a:t>   </a:t>
            </a:r>
            <a:r>
              <a:rPr b="0" lang="en-US" sz="2800" spc="-1" strike="noStrike">
                <a:latin typeface="Saravek"/>
              </a:rPr>
              <a:t>God is majestic and holy, and we should show reverence when speaking His name. Swearing and any careless use of His name dishonors Him. </a:t>
            </a:r>
            <a:endParaRPr b="0" lang="en-US" sz="2800" spc="-1" strike="noStrike">
              <a:latin typeface="Raleway"/>
            </a:endParaRPr>
          </a:p>
          <a:p>
            <a:pPr>
              <a:lnSpc>
                <a:spcPct val="100000"/>
              </a:lnSpc>
            </a:pPr>
            <a:r>
              <a:rPr b="0" lang="en-US" sz="2800" spc="-1" strike="noStrike">
                <a:solidFill>
                  <a:srgbClr val="ff0000"/>
                </a:solidFill>
                <a:latin typeface="Saravek"/>
              </a:rPr>
              <a:t>   </a:t>
            </a:r>
            <a:r>
              <a:rPr b="0" lang="en-US" sz="2800" spc="-1" strike="noStrike">
                <a:solidFill>
                  <a:srgbClr val="ff0000"/>
                </a:solidFill>
                <a:latin typeface="Saravek"/>
              </a:rPr>
              <a:t>What is the 4</a:t>
            </a:r>
            <a:r>
              <a:rPr b="0" lang="en-US" sz="2800" spc="-1" strike="noStrike" baseline="14000000">
                <a:solidFill>
                  <a:srgbClr val="ff0000"/>
                </a:solidFill>
                <a:latin typeface="Saravek"/>
              </a:rPr>
              <a:t>th</a:t>
            </a:r>
            <a:r>
              <a:rPr b="0" lang="en-US" sz="2800" spc="-1" strike="noStrike">
                <a:solidFill>
                  <a:srgbClr val="ff0000"/>
                </a:solidFill>
                <a:latin typeface="Saravek"/>
              </a:rPr>
              <a:t> commandment?</a:t>
            </a:r>
            <a:endParaRPr b="0" lang="en-US" sz="2800" spc="-1" strike="noStrike">
              <a:latin typeface="Raleway"/>
            </a:endParaRPr>
          </a:p>
          <a:p>
            <a:r>
              <a:rPr b="0" lang="en-US" sz="2800" spc="-1" strike="noStrike">
                <a:latin typeface="Saravek"/>
              </a:rPr>
              <a:t> </a:t>
            </a:r>
            <a:endParaRPr b="0" lang="en-US" sz="2800" spc="-1" strike="noStrike">
              <a:latin typeface="Raleway"/>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5" name="PlaceHolder 1"/>
          <p:cNvSpPr>
            <a:spLocks noGrp="1"/>
          </p:cNvSpPr>
          <p:nvPr>
            <p:ph type="sldImg"/>
          </p:nvPr>
        </p:nvSpPr>
        <p:spPr>
          <a:xfrm>
            <a:off x="533520" y="718560"/>
            <a:ext cx="6704640" cy="3771360"/>
          </a:xfrm>
          <a:prstGeom prst="rect">
            <a:avLst/>
          </a:prstGeom>
        </p:spPr>
      </p:sp>
      <p:sp>
        <p:nvSpPr>
          <p:cNvPr id="216"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17" name="TextShape 3"/>
          <p:cNvSpPr txBox="1"/>
          <p:nvPr/>
        </p:nvSpPr>
        <p:spPr>
          <a:xfrm>
            <a:off x="457200" y="4572000"/>
            <a:ext cx="6979320" cy="50302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20:8-11</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600" spc="-1" strike="noStrike">
                <a:solidFill>
                  <a:srgbClr val="3465a4"/>
                </a:solidFill>
                <a:latin typeface="Seravek"/>
                <a:ea typeface="Raleway"/>
              </a:rPr>
              <a:t>“</a:t>
            </a:r>
            <a:r>
              <a:rPr b="1" lang="en-US" sz="2600" spc="-1" strike="noStrike">
                <a:solidFill>
                  <a:srgbClr val="3465a4"/>
                </a:solidFill>
                <a:latin typeface="Seravek"/>
                <a:ea typeface="Raleway"/>
              </a:rPr>
              <a:t>Remember</a:t>
            </a:r>
            <a:r>
              <a:rPr b="0" lang="en-US" sz="2600" spc="-1" strike="noStrike">
                <a:solidFill>
                  <a:srgbClr val="3465a4"/>
                </a:solidFill>
                <a:latin typeface="Seravek"/>
                <a:ea typeface="Raleway"/>
              </a:rPr>
              <a:t> the Sabbath day, to keep it holy. (9) Six days you shall labor and do all your work, (10) but the </a:t>
            </a:r>
            <a:r>
              <a:rPr b="1" lang="en-US" sz="2600" spc="-1" strike="noStrike">
                <a:solidFill>
                  <a:srgbClr val="3465a4"/>
                </a:solidFill>
                <a:latin typeface="Seravek"/>
                <a:ea typeface="Raleway"/>
              </a:rPr>
              <a:t>seventh</a:t>
            </a:r>
            <a:r>
              <a:rPr b="0" lang="en-US" sz="2600" spc="-1" strike="noStrike">
                <a:solidFill>
                  <a:srgbClr val="3465a4"/>
                </a:solidFill>
                <a:latin typeface="Seravek"/>
                <a:ea typeface="Raleway"/>
              </a:rPr>
              <a:t> day is the Sabbath of the </a:t>
            </a:r>
            <a:r>
              <a:rPr b="1" lang="en-US" sz="2600" spc="-1" strike="noStrike">
                <a:solidFill>
                  <a:srgbClr val="3465a4"/>
                </a:solidFill>
                <a:latin typeface="Seravek"/>
                <a:ea typeface="Raleway"/>
              </a:rPr>
              <a:t>Lord</a:t>
            </a:r>
            <a:r>
              <a:rPr b="0" lang="en-US" sz="2600" spc="-1" strike="noStrike">
                <a:solidFill>
                  <a:srgbClr val="3465a4"/>
                </a:solidFill>
                <a:latin typeface="Seravek"/>
                <a:ea typeface="Raleway"/>
              </a:rPr>
              <a:t> your </a:t>
            </a:r>
            <a:r>
              <a:rPr b="1" lang="en-US" sz="2600" spc="-1" strike="noStrike">
                <a:solidFill>
                  <a:srgbClr val="3465a4"/>
                </a:solidFill>
                <a:latin typeface="Seravek"/>
                <a:ea typeface="Raleway"/>
              </a:rPr>
              <a:t>God</a:t>
            </a:r>
            <a:r>
              <a:rPr b="0" lang="en-US" sz="2600" spc="-1" strike="noStrike">
                <a:solidFill>
                  <a:srgbClr val="3465a4"/>
                </a:solidFill>
                <a:latin typeface="Seravek"/>
                <a:ea typeface="Raleway"/>
              </a:rPr>
              <a:t>. In it you shall do no work: you, nor your son, nor your daughter, nor your male servant, nor your female servant, nor your cattle, nor your stranger who is within your gates.( 11) For in six days the Lord </a:t>
            </a:r>
            <a:r>
              <a:rPr b="1" lang="en-US" sz="2600" spc="-1" strike="noStrike">
                <a:solidFill>
                  <a:srgbClr val="3465a4"/>
                </a:solidFill>
                <a:latin typeface="Seravek"/>
                <a:ea typeface="Raleway"/>
              </a:rPr>
              <a:t>made</a:t>
            </a:r>
            <a:r>
              <a:rPr b="0" lang="en-US" sz="2600" spc="-1" strike="noStrike">
                <a:solidFill>
                  <a:srgbClr val="3465a4"/>
                </a:solidFill>
                <a:latin typeface="Seravek"/>
                <a:ea typeface="Raleway"/>
              </a:rPr>
              <a:t> the heavens and the earth, the sea, and all that is in them, and rested the seventh day. Therefore the Lord </a:t>
            </a:r>
            <a:r>
              <a:rPr b="1" lang="en-US" sz="2600" spc="-1" strike="noStrike">
                <a:solidFill>
                  <a:srgbClr val="3465a4"/>
                </a:solidFill>
                <a:latin typeface="Seravek"/>
                <a:ea typeface="Raleway"/>
              </a:rPr>
              <a:t>blessed</a:t>
            </a:r>
            <a:r>
              <a:rPr b="0" lang="en-US" sz="2600" spc="-1" strike="noStrike">
                <a:solidFill>
                  <a:srgbClr val="3465a4"/>
                </a:solidFill>
                <a:latin typeface="Seravek"/>
                <a:ea typeface="Raleway"/>
              </a:rPr>
              <a:t> the Sabbath day and hallowed it.</a:t>
            </a:r>
            <a:endParaRPr b="0" lang="en-US" sz="2600" spc="-1" strike="noStrike">
              <a:latin typeface="Arial"/>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sldImg"/>
          </p:nvPr>
        </p:nvSpPr>
        <p:spPr>
          <a:xfrm>
            <a:off x="533520" y="718560"/>
            <a:ext cx="6704640" cy="3771360"/>
          </a:xfrm>
          <a:prstGeom prst="rect">
            <a:avLst/>
          </a:prstGeom>
        </p:spPr>
      </p:sp>
      <p:sp>
        <p:nvSpPr>
          <p:cNvPr id="219"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aravek"/>
              </a:rPr>
              <a:t>   </a:t>
            </a:r>
            <a:endParaRPr b="0" lang="en-US" sz="2800" spc="-1" strike="noStrike">
              <a:latin typeface="Raleway"/>
            </a:endParaRPr>
          </a:p>
        </p:txBody>
      </p:sp>
      <p:sp>
        <p:nvSpPr>
          <p:cNvPr id="220" name="TextShape 3"/>
          <p:cNvSpPr txBox="1"/>
          <p:nvPr/>
        </p:nvSpPr>
        <p:spPr>
          <a:xfrm>
            <a:off x="457200" y="4572360"/>
            <a:ext cx="6858000" cy="5257800"/>
          </a:xfrm>
          <a:prstGeom prst="rect">
            <a:avLst/>
          </a:prstGeom>
          <a:noFill/>
          <a:ln w="0">
            <a:noFill/>
          </a:ln>
        </p:spPr>
        <p:txBody>
          <a:bodyPr lIns="0" rIns="0" tIns="0" bIns="0">
            <a:noAutofit/>
          </a:bodyPr>
          <a:p>
            <a:pPr>
              <a:lnSpc>
                <a:spcPct val="100000"/>
              </a:lnSpc>
            </a:pPr>
            <a:r>
              <a:rPr b="0" lang="en-US" sz="2800" spc="-1" strike="noStrike">
                <a:latin typeface="Saravek"/>
                <a:ea typeface="Microsoft YaHei"/>
              </a:rPr>
              <a:t>   </a:t>
            </a:r>
            <a:r>
              <a:rPr b="0" lang="en-US" sz="2800" spc="-1" strike="noStrike">
                <a:latin typeface="Saravek"/>
                <a:ea typeface="Microsoft YaHei"/>
              </a:rPr>
              <a:t>God made the seventh day</a:t>
            </a:r>
            <a:r>
              <a:rPr b="0" lang="en-US" sz="2800" spc="-1" strike="noStrike">
                <a:latin typeface="Saravek"/>
              </a:rPr>
              <a:t> holy as a memorial of His creation. As our Creator, God asks us to rest from our work and business matters and worship Him on the seventh day.  Remembering the Sabbath is a sign of our loyalty to God. He gives us this weekly gift of holy time to rest and to focus on our relationship with Him so He can show His creative power in our lives.       </a:t>
            </a:r>
            <a:r>
              <a:rPr b="0" lang="en-US" sz="2800" spc="-1" strike="noStrike">
                <a:solidFill>
                  <a:srgbClr val="ff0000"/>
                </a:solidFill>
                <a:latin typeface="Saravek"/>
              </a:rPr>
              <a:t>What is the 5</a:t>
            </a:r>
            <a:r>
              <a:rPr b="0" lang="en-US" sz="2800" spc="-1" strike="noStrike" baseline="14000000">
                <a:solidFill>
                  <a:srgbClr val="ff0000"/>
                </a:solidFill>
                <a:latin typeface="Saravek"/>
              </a:rPr>
              <a:t>th</a:t>
            </a:r>
            <a:r>
              <a:rPr b="0" lang="en-US" sz="2800" spc="-1" strike="noStrike">
                <a:solidFill>
                  <a:srgbClr val="ff0000"/>
                </a:solidFill>
                <a:latin typeface="Saravek"/>
              </a:rPr>
              <a:t> commandment?</a:t>
            </a:r>
            <a:endParaRPr b="0" lang="en-US" sz="2800" spc="-1" strike="noStrike">
              <a:latin typeface="Raleway"/>
            </a:endParaRPr>
          </a:p>
          <a:p>
            <a:r>
              <a:rPr b="0" lang="en-US" sz="2800" spc="-1" strike="noStrike">
                <a:latin typeface="Saravek"/>
              </a:rPr>
              <a:t> </a:t>
            </a:r>
            <a:endParaRPr b="0" lang="en-US" sz="2800" spc="-1" strike="noStrike">
              <a:latin typeface="Raleway"/>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1" name="PlaceHolder 1"/>
          <p:cNvSpPr>
            <a:spLocks noGrp="1"/>
          </p:cNvSpPr>
          <p:nvPr>
            <p:ph type="sldImg"/>
          </p:nvPr>
        </p:nvSpPr>
        <p:spPr>
          <a:xfrm>
            <a:off x="533520" y="718560"/>
            <a:ext cx="6704640" cy="3771360"/>
          </a:xfrm>
          <a:prstGeom prst="rect">
            <a:avLst/>
          </a:prstGeom>
        </p:spPr>
      </p:sp>
      <p:sp>
        <p:nvSpPr>
          <p:cNvPr id="222"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23"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20:12</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1" lang="en-US" sz="2800" spc="-1" strike="noStrike">
                <a:solidFill>
                  <a:srgbClr val="3465a4"/>
                </a:solidFill>
                <a:latin typeface="Seravek"/>
                <a:ea typeface="Raleway"/>
              </a:rPr>
              <a:t>Honor</a:t>
            </a:r>
            <a:r>
              <a:rPr b="0" lang="en-US" sz="2800" spc="-1" strike="noStrike">
                <a:solidFill>
                  <a:srgbClr val="3465a4"/>
                </a:solidFill>
                <a:latin typeface="Seravek"/>
                <a:ea typeface="Raleway"/>
              </a:rPr>
              <a:t> your </a:t>
            </a:r>
            <a:r>
              <a:rPr b="1" lang="en-US" sz="2800" spc="-1" strike="noStrike">
                <a:solidFill>
                  <a:srgbClr val="3465a4"/>
                </a:solidFill>
                <a:latin typeface="Seravek"/>
                <a:ea typeface="Raleway"/>
              </a:rPr>
              <a:t>father</a:t>
            </a:r>
            <a:r>
              <a:rPr b="0" lang="en-US" sz="2800" spc="-1" strike="noStrike">
                <a:solidFill>
                  <a:srgbClr val="3465a4"/>
                </a:solidFill>
                <a:latin typeface="Seravek"/>
                <a:ea typeface="Raleway"/>
              </a:rPr>
              <a:t> and your </a:t>
            </a:r>
            <a:r>
              <a:rPr b="1" lang="en-US" sz="2800" spc="-1" strike="noStrike">
                <a:solidFill>
                  <a:srgbClr val="3465a4"/>
                </a:solidFill>
                <a:latin typeface="Seravek"/>
                <a:ea typeface="Raleway"/>
              </a:rPr>
              <a:t>mother</a:t>
            </a:r>
            <a:r>
              <a:rPr b="0" lang="en-US" sz="2800" spc="-1" strike="noStrike">
                <a:solidFill>
                  <a:srgbClr val="3465a4"/>
                </a:solidFill>
                <a:latin typeface="Seravek"/>
                <a:ea typeface="Raleway"/>
              </a:rPr>
              <a:t>, that your days may be long upon the land which the Lord your God is giving you.</a:t>
            </a:r>
            <a:endParaRPr b="0" lang="en-US" sz="2800" spc="-1" strike="noStrike">
              <a:latin typeface="Arial"/>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sldImg"/>
          </p:nvPr>
        </p:nvSpPr>
        <p:spPr>
          <a:xfrm>
            <a:off x="533520" y="718560"/>
            <a:ext cx="6704640" cy="3771360"/>
          </a:xfrm>
          <a:prstGeom prst="rect">
            <a:avLst/>
          </a:prstGeom>
        </p:spPr>
      </p:sp>
      <p:sp>
        <p:nvSpPr>
          <p:cNvPr id="225"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aravek"/>
              </a:rPr>
              <a:t>   </a:t>
            </a:r>
            <a:r>
              <a:rPr b="0" lang="en-US" sz="2800" spc="-1" strike="noStrike">
                <a:latin typeface="Saravek"/>
              </a:rPr>
              <a:t>Parents, more than any other people, deserve our love and respect. As children learn to obey their parents, they are learning to obey and reverence God. Those who honor their parents, and comfort them in old age, are promised eternal life in the earth made new. We are also to respect ministers and rulers and others to whom God has given authority.        </a:t>
            </a:r>
            <a:r>
              <a:rPr b="0" lang="en-US" sz="2800" spc="-1" strike="noStrike">
                <a:solidFill>
                  <a:srgbClr val="ff0000"/>
                </a:solidFill>
                <a:latin typeface="Saravek"/>
              </a:rPr>
              <a:t>What is the 6</a:t>
            </a:r>
            <a:r>
              <a:rPr b="0" lang="en-US" sz="2800" spc="-1" strike="noStrike" baseline="14000000">
                <a:solidFill>
                  <a:srgbClr val="ff0000"/>
                </a:solidFill>
                <a:latin typeface="Saravek"/>
              </a:rPr>
              <a:t>th</a:t>
            </a:r>
            <a:r>
              <a:rPr b="0" lang="en-US" sz="2800" spc="-1" strike="noStrike">
                <a:solidFill>
                  <a:srgbClr val="ff0000"/>
                </a:solidFill>
                <a:latin typeface="Saravek"/>
              </a:rPr>
              <a:t> commandment?</a:t>
            </a:r>
            <a:endParaRPr b="0" lang="en-US" sz="2800" spc="-1" strike="noStrike">
              <a:latin typeface="Raleway"/>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sldImg"/>
          </p:nvPr>
        </p:nvSpPr>
        <p:spPr>
          <a:xfrm>
            <a:off x="533520" y="718560"/>
            <a:ext cx="6704640" cy="3771360"/>
          </a:xfrm>
          <a:prstGeom prst="rect">
            <a:avLst/>
          </a:prstGeom>
        </p:spPr>
      </p:sp>
      <p:sp>
        <p:nvSpPr>
          <p:cNvPr id="227"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28"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20:13</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You shall not </a:t>
            </a:r>
            <a:r>
              <a:rPr b="1" lang="en-US" sz="2800" spc="-1" strike="noStrike">
                <a:solidFill>
                  <a:srgbClr val="3465a4"/>
                </a:solidFill>
                <a:latin typeface="Seravek"/>
                <a:ea typeface="Raleway"/>
              </a:rPr>
              <a:t>murder</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PlaceHolder 1"/>
          <p:cNvSpPr>
            <a:spLocks noGrp="1"/>
          </p:cNvSpPr>
          <p:nvPr>
            <p:ph type="sldImg"/>
          </p:nvPr>
        </p:nvSpPr>
        <p:spPr>
          <a:xfrm>
            <a:off x="533520" y="718560"/>
            <a:ext cx="6704640" cy="3771360"/>
          </a:xfrm>
          <a:prstGeom prst="rect">
            <a:avLst/>
          </a:prstGeom>
        </p:spPr>
      </p:sp>
      <p:sp>
        <p:nvSpPr>
          <p:cNvPr id="230"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aravek"/>
              </a:rPr>
              <a:t>   </a:t>
            </a:r>
            <a:r>
              <a:rPr b="0" lang="en-US" sz="2800" spc="-1" strike="noStrike">
                <a:latin typeface="Saravek"/>
              </a:rPr>
              <a:t>Taking the life of someone else, or anything that tends to shorten life or injure health: hatred, revenge, injustice, overwork, ignoring those who are suffering – all these are, to a greater or lesser extent, a violation of this commandment.        </a:t>
            </a:r>
            <a:r>
              <a:rPr b="0" lang="en-US" sz="2800" spc="-1" strike="noStrike">
                <a:solidFill>
                  <a:srgbClr val="ff0000"/>
                </a:solidFill>
                <a:latin typeface="Saravek"/>
              </a:rPr>
              <a:t>What is the 7</a:t>
            </a:r>
            <a:r>
              <a:rPr b="0" lang="en-US" sz="2800" spc="-1" strike="noStrike" baseline="14000000">
                <a:solidFill>
                  <a:srgbClr val="ff0000"/>
                </a:solidFill>
                <a:latin typeface="Saravek"/>
              </a:rPr>
              <a:t>th</a:t>
            </a:r>
            <a:r>
              <a:rPr b="0" lang="en-US" sz="2800" spc="-1" strike="noStrike">
                <a:solidFill>
                  <a:srgbClr val="ff0000"/>
                </a:solidFill>
                <a:latin typeface="Saravek"/>
              </a:rPr>
              <a:t> commandment?</a:t>
            </a:r>
            <a:endParaRPr b="0" lang="en-US" sz="2800" spc="-1" strike="noStrike">
              <a:latin typeface="Raleway"/>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PlaceHolder 1"/>
          <p:cNvSpPr>
            <a:spLocks noGrp="1"/>
          </p:cNvSpPr>
          <p:nvPr>
            <p:ph type="sldImg"/>
          </p:nvPr>
        </p:nvSpPr>
        <p:spPr>
          <a:xfrm>
            <a:off x="533520" y="718560"/>
            <a:ext cx="6704640" cy="3771360"/>
          </a:xfrm>
          <a:prstGeom prst="rect">
            <a:avLst/>
          </a:prstGeom>
        </p:spPr>
      </p:sp>
      <p:sp>
        <p:nvSpPr>
          <p:cNvPr id="232"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33"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You shall not commit </a:t>
            </a:r>
            <a:r>
              <a:rPr b="1" lang="en-US" sz="2800" spc="-1" strike="noStrike">
                <a:solidFill>
                  <a:srgbClr val="3465a4"/>
                </a:solidFill>
                <a:latin typeface="Seravek"/>
                <a:ea typeface="Raleway"/>
              </a:rPr>
              <a:t>adultery</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sldImg"/>
          </p:nvPr>
        </p:nvSpPr>
        <p:spPr>
          <a:xfrm>
            <a:off x="533520" y="718560"/>
            <a:ext cx="6704640" cy="3771360"/>
          </a:xfrm>
          <a:prstGeom prst="rect">
            <a:avLst/>
          </a:prstGeom>
        </p:spPr>
      </p:sp>
      <p:sp>
        <p:nvSpPr>
          <p:cNvPr id="235" name="PlaceHolder 2"/>
          <p:cNvSpPr>
            <a:spLocks noGrp="1"/>
          </p:cNvSpPr>
          <p:nvPr>
            <p:ph type="body"/>
          </p:nvPr>
        </p:nvSpPr>
        <p:spPr>
          <a:xfrm>
            <a:off x="457200" y="4572000"/>
            <a:ext cx="6858000" cy="5497200"/>
          </a:xfrm>
          <a:prstGeom prst="rect">
            <a:avLst/>
          </a:prstGeom>
        </p:spPr>
        <p:txBody>
          <a:bodyPr lIns="0" rIns="0" tIns="0" bIns="0">
            <a:noAutofit/>
          </a:bodyPr>
          <a:p>
            <a:r>
              <a:rPr b="0" lang="en-US" sz="2800" spc="-1" strike="noStrike">
                <a:latin typeface="Seravek"/>
              </a:rPr>
              <a:t>   </a:t>
            </a:r>
            <a:r>
              <a:rPr b="0" lang="en-US" sz="2800" spc="-1" strike="noStrike">
                <a:latin typeface="Seravek"/>
              </a:rPr>
              <a:t>God wants to give us pure hearts so that our actions, thoughts, and desires are also pure. Jesus taught that lustful desires*, and all sexual deviations from God’s creation**, are sin. And the Bible says that those who commit adultery and fornication will not inherit the kingdom of God***.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What is the 8</a:t>
            </a:r>
            <a:r>
              <a:rPr b="0" lang="en-US" sz="2800" spc="-1" strike="noStrike" baseline="14000000">
                <a:solidFill>
                  <a:srgbClr val="ff0000"/>
                </a:solidFill>
                <a:latin typeface="Seravek"/>
              </a:rPr>
              <a:t>th</a:t>
            </a:r>
            <a:r>
              <a:rPr b="0" lang="en-US" sz="2800" spc="-1" strike="noStrike">
                <a:solidFill>
                  <a:srgbClr val="ff0000"/>
                </a:solidFill>
                <a:latin typeface="Seravek"/>
              </a:rPr>
              <a:t> commandment?</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i="1" lang="en-US" sz="2000" spc="-1" strike="noStrike">
                <a:latin typeface="Seravek"/>
              </a:rPr>
              <a:t>   </a:t>
            </a:r>
            <a:r>
              <a:rPr b="0" i="1" lang="en-US" sz="2000" spc="-1" strike="noStrike">
                <a:latin typeface="Seravek"/>
              </a:rPr>
              <a:t>*Matthew 5:28, **Matthew 19:4,5, ***1 Corinthians 6:9-11</a:t>
            </a:r>
            <a:r>
              <a:rPr b="0" lang="en-US" sz="2800" spc="-1" strike="noStrike">
                <a:latin typeface="Saravek"/>
              </a:rPr>
              <a:t>  </a:t>
            </a:r>
            <a:endParaRPr b="0" lang="en-US" sz="2800" spc="-1" strike="noStrike">
              <a:latin typeface="Raleway"/>
            </a:endParaRPr>
          </a:p>
          <a:p>
            <a:endParaRPr b="0" lang="en-US" sz="2800" spc="-1" strike="noStrike">
              <a:latin typeface="Raleway"/>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 name="PlaceHolder 1"/>
          <p:cNvSpPr>
            <a:spLocks noGrp="1"/>
          </p:cNvSpPr>
          <p:nvPr>
            <p:ph type="sldImg"/>
          </p:nvPr>
        </p:nvSpPr>
        <p:spPr>
          <a:xfrm>
            <a:off x="533520" y="718560"/>
            <a:ext cx="6704640" cy="3771360"/>
          </a:xfrm>
          <a:prstGeom prst="rect">
            <a:avLst/>
          </a:prstGeom>
        </p:spPr>
      </p:sp>
      <p:sp>
        <p:nvSpPr>
          <p:cNvPr id="237"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38"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20:15</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You shall not </a:t>
            </a:r>
            <a:r>
              <a:rPr b="1" lang="en-US" sz="2800" spc="-1" strike="noStrike">
                <a:solidFill>
                  <a:srgbClr val="3465a4"/>
                </a:solidFill>
                <a:latin typeface="Seravek"/>
                <a:ea typeface="Raleway"/>
              </a:rPr>
              <a:t>steal</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PlaceHolder 1"/>
          <p:cNvSpPr>
            <a:spLocks noGrp="1"/>
          </p:cNvSpPr>
          <p:nvPr>
            <p:ph type="sldImg"/>
          </p:nvPr>
        </p:nvSpPr>
        <p:spPr>
          <a:xfrm>
            <a:off x="533520" y="718560"/>
            <a:ext cx="6704640" cy="3771360"/>
          </a:xfrm>
          <a:prstGeom prst="rect">
            <a:avLst/>
          </a:prstGeom>
        </p:spPr>
      </p:sp>
      <p:sp>
        <p:nvSpPr>
          <p:cNvPr id="240"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Stealing, whether public or private, is wrong. Cheating, fraud, theft, robbery, child trafficking, wars of conquest, not paying our just debts...all these are included in the 8th commandment. </a:t>
            </a:r>
            <a:endParaRPr b="0" lang="en-US" sz="2800" spc="-1" strike="noStrike">
              <a:latin typeface="Raleway"/>
            </a:endParaRPr>
          </a:p>
          <a:p>
            <a:r>
              <a:rPr b="0" lang="en-US" sz="2800" spc="-1" strike="noStrike">
                <a:solidFill>
                  <a:srgbClr val="ff4000"/>
                </a:solidFill>
                <a:latin typeface="Seravek"/>
              </a:rPr>
              <a:t>   </a:t>
            </a:r>
            <a:r>
              <a:rPr b="0" lang="en-US" sz="2800" spc="-1" strike="noStrike">
                <a:solidFill>
                  <a:srgbClr val="ff4000"/>
                </a:solidFill>
                <a:latin typeface="Seravek"/>
              </a:rPr>
              <a:t>What is the 9</a:t>
            </a:r>
            <a:r>
              <a:rPr b="0" lang="en-US" sz="2800" spc="-1" strike="noStrike" baseline="14000000">
                <a:solidFill>
                  <a:srgbClr val="ff4000"/>
                </a:solidFill>
                <a:latin typeface="Seravek"/>
              </a:rPr>
              <a:t>th</a:t>
            </a:r>
            <a:r>
              <a:rPr b="0" lang="en-US" sz="2800" spc="-1" strike="noStrike">
                <a:solidFill>
                  <a:srgbClr val="ff4000"/>
                </a:solidFill>
                <a:latin typeface="Seravek"/>
              </a:rPr>
              <a:t> commandment?</a:t>
            </a:r>
            <a:endParaRPr b="0" lang="en-US" sz="2800" spc="-1" strike="noStrike">
              <a:latin typeface="Raleway"/>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PlaceHolder 1"/>
          <p:cNvSpPr>
            <a:spLocks noGrp="1"/>
          </p:cNvSpPr>
          <p:nvPr>
            <p:ph type="sldImg"/>
          </p:nvPr>
        </p:nvSpPr>
        <p:spPr>
          <a:xfrm>
            <a:off x="533520" y="718560"/>
            <a:ext cx="6704640" cy="3771360"/>
          </a:xfrm>
          <a:prstGeom prst="rect">
            <a:avLst/>
          </a:prstGeom>
        </p:spPr>
      </p:sp>
      <p:sp>
        <p:nvSpPr>
          <p:cNvPr id="242"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43"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20:16</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You shall not bear </a:t>
            </a:r>
            <a:r>
              <a:rPr b="1" lang="en-US" sz="2800" spc="-1" strike="noStrike">
                <a:solidFill>
                  <a:srgbClr val="3465a4"/>
                </a:solidFill>
                <a:latin typeface="Seravek"/>
                <a:ea typeface="Raleway"/>
              </a:rPr>
              <a:t>false witness</a:t>
            </a:r>
            <a:r>
              <a:rPr b="0" lang="en-US" sz="2800" spc="-1" strike="noStrike">
                <a:solidFill>
                  <a:srgbClr val="3465a4"/>
                </a:solidFill>
                <a:latin typeface="Seravek"/>
                <a:ea typeface="Raleway"/>
              </a:rPr>
              <a:t> against your neighbor.</a:t>
            </a:r>
            <a:endParaRPr b="0" lang="en-US" sz="2800" spc="-1" strike="noStrike">
              <a:latin typeface="Arial"/>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4" name="PlaceHolder 1"/>
          <p:cNvSpPr>
            <a:spLocks noGrp="1"/>
          </p:cNvSpPr>
          <p:nvPr>
            <p:ph type="sldImg"/>
          </p:nvPr>
        </p:nvSpPr>
        <p:spPr>
          <a:xfrm>
            <a:off x="533520" y="718560"/>
            <a:ext cx="6704640" cy="3771360"/>
          </a:xfrm>
          <a:prstGeom prst="rect">
            <a:avLst/>
          </a:prstGeom>
        </p:spPr>
      </p:sp>
      <p:sp>
        <p:nvSpPr>
          <p:cNvPr id="245"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This commandment forbids any intent </a:t>
            </a:r>
            <a:endParaRPr b="0" lang="en-US" sz="2800" spc="-1" strike="noStrike">
              <a:latin typeface="Raleway"/>
            </a:endParaRPr>
          </a:p>
          <a:p>
            <a:r>
              <a:rPr b="0" lang="en-US" sz="2800" spc="-1" strike="noStrike">
                <a:latin typeface="Seravek"/>
              </a:rPr>
              <a:t>to deceive. Lying, misrepresentation, exaggeration, anything designed to mislead, or suppress truth; even slander – all are violations of the 9</a:t>
            </a:r>
            <a:r>
              <a:rPr b="0" lang="en-US" sz="2800" spc="-1" strike="noStrike" baseline="14000000">
                <a:latin typeface="Seravek"/>
              </a:rPr>
              <a:t>th</a:t>
            </a:r>
            <a:r>
              <a:rPr b="0" lang="en-US" sz="2800" spc="-1" strike="noStrike">
                <a:latin typeface="Seravek"/>
              </a:rPr>
              <a:t> commandment.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What is the 10</a:t>
            </a:r>
            <a:r>
              <a:rPr b="0" lang="en-US" sz="2800" spc="-1" strike="noStrike" baseline="14000000">
                <a:solidFill>
                  <a:srgbClr val="ff0000"/>
                </a:solidFill>
                <a:latin typeface="Seravek"/>
              </a:rPr>
              <a:t>th</a:t>
            </a:r>
            <a:r>
              <a:rPr b="0" lang="en-US" sz="2800" spc="-1" strike="noStrike">
                <a:solidFill>
                  <a:srgbClr val="ff0000"/>
                </a:solidFill>
                <a:latin typeface="Seravek"/>
              </a:rPr>
              <a:t> commandment?</a:t>
            </a:r>
            <a:endParaRPr b="0" lang="en-US" sz="2800" spc="-1" strike="noStrike">
              <a:latin typeface="Raleway"/>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PlaceHolder 1"/>
          <p:cNvSpPr>
            <a:spLocks noGrp="1"/>
          </p:cNvSpPr>
          <p:nvPr>
            <p:ph type="sldImg"/>
          </p:nvPr>
        </p:nvSpPr>
        <p:spPr>
          <a:xfrm>
            <a:off x="533520" y="718560"/>
            <a:ext cx="6704640" cy="3771360"/>
          </a:xfrm>
          <a:prstGeom prst="rect">
            <a:avLst/>
          </a:prstGeom>
        </p:spPr>
      </p:sp>
      <p:sp>
        <p:nvSpPr>
          <p:cNvPr id="247"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48"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20:17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You shall not </a:t>
            </a:r>
            <a:r>
              <a:rPr b="1" lang="en-US" sz="2800" spc="-1" strike="noStrike">
                <a:solidFill>
                  <a:srgbClr val="3465a4"/>
                </a:solidFill>
                <a:latin typeface="Seravek"/>
                <a:ea typeface="Raleway"/>
              </a:rPr>
              <a:t>covet</a:t>
            </a:r>
            <a:r>
              <a:rPr b="0" lang="en-US" sz="2800" spc="-1" strike="noStrike">
                <a:solidFill>
                  <a:srgbClr val="3465a4"/>
                </a:solidFill>
                <a:latin typeface="Seravek"/>
                <a:ea typeface="Raleway"/>
              </a:rPr>
              <a:t> your neighbor’s house; you shall not covet your neighbor’s wife, nor his male servant, nor his female servant, nor his ox, nor his donkey, nor </a:t>
            </a:r>
            <a:r>
              <a:rPr b="1" lang="en-US" sz="2800" spc="-1" strike="noStrike">
                <a:solidFill>
                  <a:srgbClr val="3465a4"/>
                </a:solidFill>
                <a:latin typeface="Seravek"/>
                <a:ea typeface="Raleway"/>
              </a:rPr>
              <a:t>anything</a:t>
            </a:r>
            <a:r>
              <a:rPr b="0" lang="en-US" sz="2800" spc="-1" strike="noStrike">
                <a:solidFill>
                  <a:srgbClr val="3465a4"/>
                </a:solidFill>
                <a:latin typeface="Seravek"/>
                <a:ea typeface="Raleway"/>
              </a:rPr>
              <a:t> that is your neighbor’s.”</a:t>
            </a:r>
            <a:endParaRPr b="0" lang="en-US" sz="2800" spc="-1" strike="noStrike">
              <a:latin typeface="Arial"/>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9" name="PlaceHolder 1"/>
          <p:cNvSpPr>
            <a:spLocks noGrp="1"/>
          </p:cNvSpPr>
          <p:nvPr>
            <p:ph type="sldImg"/>
          </p:nvPr>
        </p:nvSpPr>
        <p:spPr>
          <a:xfrm>
            <a:off x="533520" y="718560"/>
            <a:ext cx="6704640" cy="3771360"/>
          </a:xfrm>
          <a:prstGeom prst="rect">
            <a:avLst/>
          </a:prstGeom>
        </p:spPr>
      </p:sp>
      <p:sp>
        <p:nvSpPr>
          <p:cNvPr id="250"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0" lang="en-US" sz="2800" spc="-1" strike="noStrike">
                <a:latin typeface="Seravek"/>
              </a:rPr>
              <a:t>   </a:t>
            </a:r>
            <a:r>
              <a:rPr b="0" lang="en-US" sz="2800" spc="-1" strike="noStrike">
                <a:latin typeface="Seravek"/>
              </a:rPr>
              <a:t>This is a funny picture, but humans don’t outgrow these emotions. Because of sin, selfishness is a part of our nature. This commandment prohibits the sinful desire for whatever belongs to others.</a:t>
            </a:r>
            <a:endParaRPr b="0" lang="en-US" sz="2800" spc="-1" strike="noStrike">
              <a:latin typeface="Raleway"/>
            </a:endParaRPr>
          </a:p>
          <a:p>
            <a:pPr>
              <a:lnSpc>
                <a:spcPct val="100000"/>
              </a:lnSpc>
            </a:pPr>
            <a:r>
              <a:rPr b="0" lang="en-US" sz="2800" spc="-1" strike="noStrike">
                <a:latin typeface="Seravek"/>
              </a:rPr>
              <a:t>   </a:t>
            </a:r>
            <a:r>
              <a:rPr b="0" lang="en-US" sz="2800" spc="-1" strike="noStrike">
                <a:latin typeface="Seravek"/>
              </a:rPr>
              <a:t>The more we study the law, we see that its principles go deeper than just what people see us do. It is about who we are: the thoughts and motives that affect our actions, the deep purposes and desires of our hearts.      </a:t>
            </a:r>
            <a:r>
              <a:rPr b="0" lang="en-US" sz="2800" spc="-1" strike="noStrike">
                <a:solidFill>
                  <a:srgbClr val="ff0000"/>
                </a:solidFill>
                <a:latin typeface="Seravek"/>
              </a:rPr>
              <a:t>How did the Israelites respond when they heard the law of God?</a:t>
            </a:r>
            <a:endParaRPr b="0" lang="en-US" sz="2800" spc="-1" strike="noStrike">
              <a:latin typeface="Raleway"/>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1" name="PlaceHolder 1"/>
          <p:cNvSpPr>
            <a:spLocks noGrp="1"/>
          </p:cNvSpPr>
          <p:nvPr>
            <p:ph type="sldImg"/>
          </p:nvPr>
        </p:nvSpPr>
        <p:spPr>
          <a:xfrm>
            <a:off x="533520" y="718560"/>
            <a:ext cx="6704640" cy="3771360"/>
          </a:xfrm>
          <a:prstGeom prst="rect">
            <a:avLst/>
          </a:prstGeom>
        </p:spPr>
      </p:sp>
      <p:sp>
        <p:nvSpPr>
          <p:cNvPr id="252"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53"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Exodus 24:7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And they said, “All that the Lord has said we will do, and be </a:t>
            </a:r>
            <a:r>
              <a:rPr b="1" lang="en-US" sz="2800" spc="-1" strike="noStrike">
                <a:solidFill>
                  <a:srgbClr val="3465a4"/>
                </a:solidFill>
                <a:latin typeface="Seravek"/>
                <a:ea typeface="Raleway"/>
              </a:rPr>
              <a:t>obedient.”</a:t>
            </a:r>
            <a:endParaRPr b="0" lang="en-US" sz="2800" spc="-1" strike="noStrike">
              <a:latin typeface="Arial"/>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4" name="PlaceHolder 1"/>
          <p:cNvSpPr>
            <a:spLocks noGrp="1"/>
          </p:cNvSpPr>
          <p:nvPr>
            <p:ph type="sldImg"/>
          </p:nvPr>
        </p:nvSpPr>
        <p:spPr>
          <a:xfrm>
            <a:off x="533520" y="718560"/>
            <a:ext cx="6704640" cy="3771360"/>
          </a:xfrm>
          <a:prstGeom prst="rect">
            <a:avLst/>
          </a:prstGeom>
        </p:spPr>
      </p:sp>
      <p:sp>
        <p:nvSpPr>
          <p:cNvPr id="255"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endParaRPr b="0" lang="en-US" sz="2800" spc="-1" strike="noStrike">
              <a:latin typeface="Raleway"/>
            </a:endParaRPr>
          </a:p>
        </p:txBody>
      </p:sp>
      <p:sp>
        <p:nvSpPr>
          <p:cNvPr id="256" name="TextShape 3"/>
          <p:cNvSpPr txBox="1"/>
          <p:nvPr/>
        </p:nvSpPr>
        <p:spPr>
          <a:xfrm>
            <a:off x="457200" y="4572360"/>
            <a:ext cx="6858000" cy="5257800"/>
          </a:xfrm>
          <a:prstGeom prst="rect">
            <a:avLst/>
          </a:prstGeom>
          <a:noFill/>
          <a:ln w="0">
            <a:noFill/>
          </a:ln>
        </p:spPr>
        <p:txBody>
          <a:bodyPr lIns="0" rIns="0" tIns="0" bIns="0">
            <a:noAutofit/>
          </a:bodyPr>
          <a:p>
            <a:r>
              <a:rPr b="0" lang="en-US" sz="2800" spc="-1" strike="noStrike">
                <a:solidFill>
                  <a:srgbClr val="000000"/>
                </a:solidFill>
                <a:latin typeface="Seravek"/>
              </a:rPr>
              <a:t>    </a:t>
            </a:r>
            <a:r>
              <a:rPr b="0" lang="en-US" sz="2800" spc="-1" strike="noStrike">
                <a:solidFill>
                  <a:srgbClr val="000000"/>
                </a:solidFill>
                <a:latin typeface="Seravek"/>
              </a:rPr>
              <a:t>The Israelites readily agreed to obey the commands of God. Their reaction was like, “Ok, got it! No problem!” But only a few weeks later, they were dancing around a golden calf, disobeying and insulting their Creator. They did not realize their weakness, sinfulness, and need of God.</a:t>
            </a:r>
            <a:endParaRPr b="0" lang="en-US" sz="2800" spc="-1" strike="noStrike">
              <a:latin typeface="Raleway"/>
            </a:endParaRPr>
          </a:p>
          <a:p>
            <a:r>
              <a:rPr b="0" lang="en-US" sz="2800" spc="-1" strike="noStrike">
                <a:solidFill>
                  <a:srgbClr val="ff0000"/>
                </a:solidFill>
                <a:latin typeface="Seravek"/>
                <a:ea typeface="Microsoft YaHei"/>
              </a:rPr>
              <a:t>   </a:t>
            </a:r>
            <a:r>
              <a:rPr b="0" lang="en-US" sz="2800" spc="-1" strike="noStrike">
                <a:solidFill>
                  <a:srgbClr val="ff0000"/>
                </a:solidFill>
                <a:latin typeface="Seravek"/>
                <a:ea typeface="Microsoft YaHei"/>
              </a:rPr>
              <a:t>Because the law is a reflection of God’s character, what does it show us about Him?</a:t>
            </a:r>
            <a:endParaRPr b="0" lang="en-US" sz="2800" spc="-1" strike="noStrike">
              <a:latin typeface="Raleway"/>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7" name="PlaceHolder 1"/>
          <p:cNvSpPr>
            <a:spLocks noGrp="1"/>
          </p:cNvSpPr>
          <p:nvPr>
            <p:ph type="sldImg"/>
          </p:nvPr>
        </p:nvSpPr>
        <p:spPr>
          <a:xfrm>
            <a:off x="533520" y="718560"/>
            <a:ext cx="6704640" cy="3771360"/>
          </a:xfrm>
          <a:prstGeom prst="rect">
            <a:avLst/>
          </a:prstGeom>
        </p:spPr>
      </p:sp>
      <p:sp>
        <p:nvSpPr>
          <p:cNvPr id="258"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59"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Deuteronomy 32:4</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He is the Rock, His work is </a:t>
            </a:r>
            <a:r>
              <a:rPr b="1" lang="en-US" sz="2800" spc="-1" strike="noStrike">
                <a:solidFill>
                  <a:srgbClr val="3465a4"/>
                </a:solidFill>
                <a:latin typeface="Seravek"/>
                <a:ea typeface="Raleway"/>
              </a:rPr>
              <a:t>perfect</a:t>
            </a:r>
            <a:r>
              <a:rPr b="0" lang="en-US" sz="2800" spc="-1" strike="noStrike">
                <a:solidFill>
                  <a:srgbClr val="3465a4"/>
                </a:solidFill>
                <a:latin typeface="Seravek"/>
                <a:ea typeface="Raleway"/>
              </a:rPr>
              <a:t>; for all His ways are justice, a God of truth and without injustice; </a:t>
            </a:r>
            <a:r>
              <a:rPr b="1" lang="en-US" sz="2800" spc="-1" strike="noStrike">
                <a:solidFill>
                  <a:srgbClr val="3465a4"/>
                </a:solidFill>
                <a:latin typeface="Seravek"/>
                <a:ea typeface="Raleway"/>
              </a:rPr>
              <a:t>righteous</a:t>
            </a:r>
            <a:r>
              <a:rPr b="0" lang="en-US" sz="2800" spc="-1" strike="noStrike">
                <a:solidFill>
                  <a:srgbClr val="3465a4"/>
                </a:solidFill>
                <a:latin typeface="Seravek"/>
                <a:ea typeface="Raleway"/>
              </a:rPr>
              <a:t> and upright is He.</a:t>
            </a:r>
            <a:endParaRPr b="0" lang="en-US" sz="2800" spc="-1" strike="noStrike">
              <a:latin typeface="Arial"/>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0" name="PlaceHolder 1"/>
          <p:cNvSpPr>
            <a:spLocks noGrp="1"/>
          </p:cNvSpPr>
          <p:nvPr>
            <p:ph type="sldImg"/>
          </p:nvPr>
        </p:nvSpPr>
        <p:spPr>
          <a:xfrm>
            <a:off x="533520" y="718560"/>
            <a:ext cx="6704640" cy="3771360"/>
          </a:xfrm>
          <a:prstGeom prst="rect">
            <a:avLst/>
          </a:prstGeom>
        </p:spPr>
      </p:sp>
      <p:sp>
        <p:nvSpPr>
          <p:cNvPr id="261"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Bible describes God as a Rock, stable and unchanging. When we see the beauty of God’s character as reflected in His law, we see that it is as sacred, important, and as permanent as He is. </a:t>
            </a:r>
            <a:r>
              <a:rPr b="0" lang="en-US" sz="2800" spc="-1" strike="noStrike">
                <a:solidFill>
                  <a:srgbClr val="ff0000"/>
                </a:solidFill>
                <a:latin typeface="Seravek"/>
              </a:rPr>
              <a:t>In contrast, what do we see about ourselves?</a:t>
            </a:r>
            <a:endParaRPr b="0" lang="en-US" sz="2800" spc="-1" strike="noStrike">
              <a:latin typeface="Raleway"/>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2" name="PlaceHolder 1"/>
          <p:cNvSpPr>
            <a:spLocks noGrp="1"/>
          </p:cNvSpPr>
          <p:nvPr>
            <p:ph type="sldImg"/>
          </p:nvPr>
        </p:nvSpPr>
        <p:spPr>
          <a:xfrm>
            <a:off x="533520" y="718560"/>
            <a:ext cx="6704640" cy="3771360"/>
          </a:xfrm>
          <a:prstGeom prst="rect">
            <a:avLst/>
          </a:prstGeom>
        </p:spPr>
      </p:sp>
      <p:sp>
        <p:nvSpPr>
          <p:cNvPr id="263"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64"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Isaiah 64:6</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But we are all like an </a:t>
            </a:r>
            <a:r>
              <a:rPr b="1" lang="en-US" sz="2800" spc="-1" strike="noStrike">
                <a:solidFill>
                  <a:srgbClr val="3465a4"/>
                </a:solidFill>
                <a:latin typeface="Seravek"/>
                <a:ea typeface="Raleway"/>
              </a:rPr>
              <a:t>unclean</a:t>
            </a:r>
            <a:r>
              <a:rPr b="0" lang="en-US" sz="2800" spc="-1" strike="noStrike">
                <a:solidFill>
                  <a:srgbClr val="3465a4"/>
                </a:solidFill>
                <a:latin typeface="Seravek"/>
                <a:ea typeface="Raleway"/>
              </a:rPr>
              <a:t> thing,</a:t>
            </a:r>
            <a:endParaRPr b="0" lang="en-US" sz="2800" spc="-1" strike="noStrike">
              <a:latin typeface="Arial"/>
            </a:endParaRPr>
          </a:p>
          <a:p>
            <a:pPr>
              <a:lnSpc>
                <a:spcPct val="100000"/>
              </a:lnSpc>
            </a:pPr>
            <a:r>
              <a:rPr b="0" lang="en-US" sz="2800" spc="-1" strike="noStrike">
                <a:solidFill>
                  <a:srgbClr val="3465a4"/>
                </a:solidFill>
                <a:latin typeface="Seravek"/>
                <a:ea typeface="Raleway"/>
              </a:rPr>
              <a:t>and all our righteousnesses are like</a:t>
            </a:r>
            <a:r>
              <a:rPr b="1" lang="en-US" sz="2800" spc="-1" strike="noStrike">
                <a:solidFill>
                  <a:srgbClr val="3465a4"/>
                </a:solidFill>
                <a:latin typeface="Seravek"/>
                <a:ea typeface="Raleway"/>
              </a:rPr>
              <a:t> filthy rags</a:t>
            </a:r>
            <a:r>
              <a:rPr b="0" lang="en-US" sz="2800" spc="-1" strike="noStrike">
                <a:solidFill>
                  <a:srgbClr val="3465a4"/>
                </a:solidFill>
                <a:latin typeface="Seravek"/>
                <a:ea typeface="Raleway"/>
              </a:rPr>
              <a:t>; we all fade as a leaf, and our iniquities, like the wind, have taken us away.</a:t>
            </a:r>
            <a:endParaRPr b="0" lang="en-US" sz="2800" spc="-1" strike="noStrike">
              <a:latin typeface="Arial"/>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5" name="PlaceHolder 1"/>
          <p:cNvSpPr>
            <a:spLocks noGrp="1"/>
          </p:cNvSpPr>
          <p:nvPr>
            <p:ph type="sldImg"/>
          </p:nvPr>
        </p:nvSpPr>
        <p:spPr>
          <a:xfrm>
            <a:off x="533520" y="718560"/>
            <a:ext cx="6704640" cy="3771360"/>
          </a:xfrm>
          <a:prstGeom prst="rect">
            <a:avLst/>
          </a:prstGeom>
        </p:spPr>
      </p:sp>
      <p:sp>
        <p:nvSpPr>
          <p:cNvPr id="266"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The law is a mirror that shows us our real condition. We see that we don’t measure up, that we are far from perfect, that our goodness is like filthy rags. </a:t>
            </a:r>
            <a:r>
              <a:rPr b="0" lang="en-US" sz="2800" spc="-1" strike="noStrike">
                <a:solidFill>
                  <a:srgbClr val="111111"/>
                </a:solidFill>
                <a:latin typeface="Seravek"/>
              </a:rPr>
              <a:t>Often we find ourselves unable to do the good that we want to do, and many times we don’t even want to! But God has said He would do for us what we can’t do for ourselves. </a:t>
            </a:r>
            <a:r>
              <a:rPr b="0" lang="en-US" sz="2800" spc="-1" strike="noStrike">
                <a:solidFill>
                  <a:srgbClr val="ff0000"/>
                </a:solidFill>
                <a:latin typeface="Seravek"/>
              </a:rPr>
              <a:t>What has He promised?</a:t>
            </a:r>
            <a:endParaRPr b="0" lang="en-US" sz="2800" spc="-1" strike="noStrike">
              <a:latin typeface="Raleway"/>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7" name="PlaceHolder 1"/>
          <p:cNvSpPr>
            <a:spLocks noGrp="1"/>
          </p:cNvSpPr>
          <p:nvPr>
            <p:ph type="sldImg"/>
          </p:nvPr>
        </p:nvSpPr>
        <p:spPr>
          <a:xfrm>
            <a:off x="533520" y="718560"/>
            <a:ext cx="6704640" cy="3771360"/>
          </a:xfrm>
          <a:prstGeom prst="rect">
            <a:avLst/>
          </a:prstGeom>
        </p:spPr>
      </p:sp>
      <p:sp>
        <p:nvSpPr>
          <p:cNvPr id="268"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69"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Hebrews 13:10</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For this is the covenant that I will make with the house of Israel after those days, says the Lord: I will put My </a:t>
            </a:r>
            <a:r>
              <a:rPr b="1" lang="en-US" sz="2800" spc="-1" strike="noStrike">
                <a:solidFill>
                  <a:srgbClr val="3465a4"/>
                </a:solidFill>
                <a:latin typeface="Seravek"/>
                <a:ea typeface="Raleway"/>
              </a:rPr>
              <a:t>laws</a:t>
            </a:r>
            <a:r>
              <a:rPr b="0" lang="en-US" sz="2800" spc="-1" strike="noStrike">
                <a:solidFill>
                  <a:srgbClr val="3465a4"/>
                </a:solidFill>
                <a:latin typeface="Seravek"/>
                <a:ea typeface="Raleway"/>
              </a:rPr>
              <a:t> in their mind and </a:t>
            </a:r>
            <a:r>
              <a:rPr b="1" lang="en-US" sz="2800" spc="-1" strike="noStrike">
                <a:solidFill>
                  <a:srgbClr val="3465a4"/>
                </a:solidFill>
                <a:latin typeface="Seravek"/>
                <a:ea typeface="Raleway"/>
              </a:rPr>
              <a:t>write</a:t>
            </a:r>
            <a:r>
              <a:rPr b="0" lang="en-US" sz="2800" spc="-1" strike="noStrike">
                <a:solidFill>
                  <a:srgbClr val="3465a4"/>
                </a:solidFill>
                <a:latin typeface="Seravek"/>
                <a:ea typeface="Raleway"/>
              </a:rPr>
              <a:t> them on their </a:t>
            </a:r>
            <a:r>
              <a:rPr b="1" lang="en-US" sz="2800" spc="-1" strike="noStrike">
                <a:solidFill>
                  <a:srgbClr val="3465a4"/>
                </a:solidFill>
                <a:latin typeface="Seravek"/>
                <a:ea typeface="Raleway"/>
              </a:rPr>
              <a:t>hearts</a:t>
            </a:r>
            <a:r>
              <a:rPr b="0" lang="en-US" sz="2800" spc="-1" strike="noStrike">
                <a:solidFill>
                  <a:srgbClr val="3465a4"/>
                </a:solidFill>
                <a:latin typeface="Seravek"/>
                <a:ea typeface="Raleway"/>
              </a:rPr>
              <a:t>; and I will be their God, and they shall be My people.</a:t>
            </a:r>
            <a:endParaRPr b="0" lang="en-US" sz="2800" spc="-1" strike="noStrike">
              <a:latin typeface="Arial"/>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PlaceHolder 1"/>
          <p:cNvSpPr>
            <a:spLocks noGrp="1"/>
          </p:cNvSpPr>
          <p:nvPr>
            <p:ph type="sldImg"/>
          </p:nvPr>
        </p:nvSpPr>
        <p:spPr>
          <a:xfrm>
            <a:off x="533520" y="718560"/>
            <a:ext cx="6704640" cy="3771360"/>
          </a:xfrm>
          <a:prstGeom prst="rect">
            <a:avLst/>
          </a:prstGeom>
        </p:spPr>
      </p:sp>
      <p:sp>
        <p:nvSpPr>
          <p:cNvPr id="271"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endParaRPr b="0" lang="en-US" sz="2800" spc="-1" strike="noStrike">
              <a:latin typeface="Raleway"/>
            </a:endParaRPr>
          </a:p>
        </p:txBody>
      </p:sp>
      <p:sp>
        <p:nvSpPr>
          <p:cNvPr id="272" name="TextShape 3"/>
          <p:cNvSpPr txBox="1"/>
          <p:nvPr/>
        </p:nvSpPr>
        <p:spPr>
          <a:xfrm>
            <a:off x="457200" y="4572000"/>
            <a:ext cx="6858000" cy="2696760"/>
          </a:xfrm>
          <a:prstGeom prst="rect">
            <a:avLst/>
          </a:prstGeom>
          <a:noFill/>
          <a:ln w="0">
            <a:noFill/>
          </a:ln>
        </p:spPr>
        <p:txBody>
          <a:bodyPr lIns="90000" rIns="90000" tIns="45000" bIns="45000">
            <a:noAutofit/>
          </a:bodyPr>
          <a:p>
            <a:r>
              <a:rPr b="0" lang="en-US" sz="2800" spc="-1" strike="noStrike">
                <a:latin typeface="Seravek"/>
              </a:rPr>
              <a:t>   </a:t>
            </a:r>
            <a:r>
              <a:rPr b="0" lang="en-US" sz="2800" spc="-1" strike="noStrike">
                <a:latin typeface="Seravek"/>
              </a:rPr>
              <a:t>What a promise! GOD will write His law in our hearts! He will change us from the inside out! If we agree, He will be our God and we will be His people. </a:t>
            </a:r>
            <a:r>
              <a:rPr b="0" lang="en-US" sz="2800" spc="-1" strike="noStrike">
                <a:solidFill>
                  <a:srgbClr val="ff0000"/>
                </a:solidFill>
                <a:latin typeface="Seravek"/>
              </a:rPr>
              <a:t>How will this affect our behavior?</a:t>
            </a:r>
            <a:endParaRPr b="0" lang="en-US" sz="2800" spc="-1" strike="noStrike">
              <a:latin typeface="Arial"/>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3" name="PlaceHolder 1"/>
          <p:cNvSpPr>
            <a:spLocks noGrp="1"/>
          </p:cNvSpPr>
          <p:nvPr>
            <p:ph type="sldImg"/>
          </p:nvPr>
        </p:nvSpPr>
        <p:spPr>
          <a:xfrm>
            <a:off x="533520" y="718560"/>
            <a:ext cx="6704640" cy="3771360"/>
          </a:xfrm>
          <a:prstGeom prst="rect">
            <a:avLst/>
          </a:prstGeom>
        </p:spPr>
      </p:sp>
      <p:sp>
        <p:nvSpPr>
          <p:cNvPr id="274"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75" name="TextShape 3"/>
          <p:cNvSpPr txBox="1"/>
          <p:nvPr/>
        </p:nvSpPr>
        <p:spPr>
          <a:xfrm>
            <a:off x="457200" y="4572000"/>
            <a:ext cx="6979320" cy="444996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Ezekiel 36:25-27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Then I will sprinkle clean water on you, and you shall be clean; I will </a:t>
            </a:r>
            <a:r>
              <a:rPr b="1" lang="en-US" sz="2800" spc="-1" strike="noStrike">
                <a:solidFill>
                  <a:srgbClr val="3465a4"/>
                </a:solidFill>
                <a:latin typeface="Seravek"/>
                <a:ea typeface="Raleway"/>
              </a:rPr>
              <a:t>cleanse</a:t>
            </a:r>
            <a:r>
              <a:rPr b="0" lang="en-US" sz="2800" spc="-1" strike="noStrike">
                <a:solidFill>
                  <a:srgbClr val="3465a4"/>
                </a:solidFill>
                <a:latin typeface="Seravek"/>
                <a:ea typeface="Raleway"/>
              </a:rPr>
              <a:t> you from all your filthiness and from all your idols. (26) I will </a:t>
            </a:r>
            <a:r>
              <a:rPr b="1" lang="en-US" sz="2800" spc="-1" strike="noStrike">
                <a:solidFill>
                  <a:srgbClr val="3465a4"/>
                </a:solidFill>
                <a:latin typeface="Seravek"/>
                <a:ea typeface="Raleway"/>
              </a:rPr>
              <a:t>give</a:t>
            </a:r>
            <a:r>
              <a:rPr b="0" lang="en-US" sz="2800" spc="-1" strike="noStrike">
                <a:solidFill>
                  <a:srgbClr val="3465a4"/>
                </a:solidFill>
                <a:latin typeface="Seravek"/>
                <a:ea typeface="Raleway"/>
              </a:rPr>
              <a:t> you a new heart and </a:t>
            </a:r>
            <a:r>
              <a:rPr b="1" lang="en-US" sz="2800" spc="-1" strike="noStrike">
                <a:solidFill>
                  <a:srgbClr val="3465a4"/>
                </a:solidFill>
                <a:latin typeface="Seravek"/>
                <a:ea typeface="Raleway"/>
              </a:rPr>
              <a:t>put</a:t>
            </a:r>
            <a:r>
              <a:rPr b="0" lang="en-US" sz="2800" spc="-1" strike="noStrike">
                <a:solidFill>
                  <a:srgbClr val="3465a4"/>
                </a:solidFill>
                <a:latin typeface="Seravek"/>
                <a:ea typeface="Raleway"/>
              </a:rPr>
              <a:t> a new spirit within you; I will take the heart of stone out of your flesh and give you a heart of flesh. (27) I will put My Spirit within you and </a:t>
            </a:r>
            <a:r>
              <a:rPr b="1" lang="en-US" sz="2800" spc="-1" strike="noStrike">
                <a:solidFill>
                  <a:srgbClr val="3465a4"/>
                </a:solidFill>
                <a:latin typeface="Seravek"/>
                <a:ea typeface="Raleway"/>
              </a:rPr>
              <a:t>cause</a:t>
            </a:r>
            <a:r>
              <a:rPr b="0" lang="en-US" sz="2800" spc="-1" strike="noStrike">
                <a:solidFill>
                  <a:srgbClr val="3465a4"/>
                </a:solidFill>
                <a:latin typeface="Seravek"/>
                <a:ea typeface="Raleway"/>
              </a:rPr>
              <a:t> you to walk in My statutes, and you </a:t>
            </a:r>
            <a:r>
              <a:rPr b="1" lang="en-US" sz="2800" spc="-1" strike="noStrike">
                <a:solidFill>
                  <a:srgbClr val="3465a4"/>
                </a:solidFill>
                <a:latin typeface="Seravek"/>
                <a:ea typeface="Raleway"/>
              </a:rPr>
              <a:t>will keep</a:t>
            </a:r>
            <a:r>
              <a:rPr b="0" lang="en-US" sz="2800" spc="-1" strike="noStrike">
                <a:solidFill>
                  <a:srgbClr val="3465a4"/>
                </a:solidFill>
                <a:latin typeface="Seravek"/>
                <a:ea typeface="Raleway"/>
              </a:rPr>
              <a:t> My judgments and do them.</a:t>
            </a:r>
            <a:endParaRPr b="0" lang="en-US" sz="2800" spc="-1" strike="noStrike">
              <a:latin typeface="Arial"/>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6" name="PlaceHolder 1"/>
          <p:cNvSpPr>
            <a:spLocks noGrp="1"/>
          </p:cNvSpPr>
          <p:nvPr>
            <p:ph type="sldImg"/>
          </p:nvPr>
        </p:nvSpPr>
        <p:spPr>
          <a:xfrm>
            <a:off x="533520" y="718560"/>
            <a:ext cx="6704640" cy="3771360"/>
          </a:xfrm>
          <a:prstGeom prst="rect">
            <a:avLst/>
          </a:prstGeom>
        </p:spPr>
      </p:sp>
      <p:sp>
        <p:nvSpPr>
          <p:cNvPr id="27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beautiful thing about this is that it is based on GOD’S PROMISES not ours! He is the One Who says He will put His laws in our hearts and Who will cause us to walk in His ways and keep His laws! It is all about HIM and what He will do in our lives if we give Him permission. What a God! We can trust Him. He always keeps His promises. </a:t>
            </a:r>
            <a:r>
              <a:rPr b="0" lang="en-US" sz="2800" spc="-1" strike="noStrike">
                <a:solidFill>
                  <a:srgbClr val="ff0000"/>
                </a:solidFill>
                <a:latin typeface="Seravek"/>
              </a:rPr>
              <a:t>How does this change the way we look at God’s law?</a:t>
            </a:r>
            <a:endParaRPr b="0" lang="en-US" sz="2800" spc="-1" strike="noStrike">
              <a:latin typeface="Raleway"/>
            </a:endParaRPr>
          </a:p>
          <a:p>
            <a:r>
              <a:rPr b="0" lang="en-US" sz="2800" spc="-1" strike="noStrike">
                <a:latin typeface="Raleway"/>
              </a:rPr>
              <a:t> </a:t>
            </a:r>
            <a:endParaRPr b="0" lang="en-US" sz="2800" spc="-1" strike="noStrike">
              <a:latin typeface="Raleway"/>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8" name="PlaceHolder 1"/>
          <p:cNvSpPr>
            <a:spLocks noGrp="1"/>
          </p:cNvSpPr>
          <p:nvPr>
            <p:ph type="sldImg"/>
          </p:nvPr>
        </p:nvSpPr>
        <p:spPr>
          <a:xfrm>
            <a:off x="533520" y="718560"/>
            <a:ext cx="6704640" cy="3771360"/>
          </a:xfrm>
          <a:prstGeom prst="rect">
            <a:avLst/>
          </a:prstGeom>
        </p:spPr>
      </p:sp>
      <p:sp>
        <p:nvSpPr>
          <p:cNvPr id="279"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80"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Psalm 40:8; 119:97</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I </a:t>
            </a:r>
            <a:r>
              <a:rPr b="1" lang="en-US" sz="2800" spc="-1" strike="noStrike">
                <a:solidFill>
                  <a:srgbClr val="3465a4"/>
                </a:solidFill>
                <a:latin typeface="Seravek"/>
                <a:ea typeface="Raleway"/>
              </a:rPr>
              <a:t>delight</a:t>
            </a:r>
            <a:r>
              <a:rPr b="0" lang="en-US" sz="2800" spc="-1" strike="noStrike">
                <a:solidFill>
                  <a:srgbClr val="3465a4"/>
                </a:solidFill>
                <a:latin typeface="Seravek"/>
                <a:ea typeface="Raleway"/>
              </a:rPr>
              <a:t> to do Your will, O my God, and Your law is within my heart.</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Oh, how I </a:t>
            </a:r>
            <a:r>
              <a:rPr b="1" lang="en-US" sz="2800" spc="-1" strike="noStrike">
                <a:solidFill>
                  <a:srgbClr val="3465a4"/>
                </a:solidFill>
                <a:latin typeface="Seravek"/>
                <a:ea typeface="Raleway"/>
              </a:rPr>
              <a:t>love</a:t>
            </a:r>
            <a:r>
              <a:rPr b="0" lang="en-US" sz="2800" spc="-1" strike="noStrike">
                <a:solidFill>
                  <a:srgbClr val="3465a4"/>
                </a:solidFill>
                <a:latin typeface="Seravek"/>
                <a:ea typeface="Raleway"/>
              </a:rPr>
              <a:t> Your law! It is my </a:t>
            </a:r>
            <a:r>
              <a:rPr b="1" lang="en-US" sz="2800" spc="-1" strike="noStrike">
                <a:solidFill>
                  <a:srgbClr val="3465a4"/>
                </a:solidFill>
                <a:latin typeface="Seravek"/>
                <a:ea typeface="Raleway"/>
              </a:rPr>
              <a:t>meditation</a:t>
            </a:r>
            <a:r>
              <a:rPr b="0" lang="en-US" sz="2800" spc="-1" strike="noStrike">
                <a:solidFill>
                  <a:srgbClr val="3465a4"/>
                </a:solidFill>
                <a:latin typeface="Seravek"/>
                <a:ea typeface="Raleway"/>
              </a:rPr>
              <a:t> all the day.</a:t>
            </a: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1" name="PlaceHolder 1"/>
          <p:cNvSpPr>
            <a:spLocks noGrp="1"/>
          </p:cNvSpPr>
          <p:nvPr>
            <p:ph type="sldImg"/>
          </p:nvPr>
        </p:nvSpPr>
        <p:spPr>
          <a:xfrm>
            <a:off x="533520" y="718560"/>
            <a:ext cx="6704640" cy="3771360"/>
          </a:xfrm>
          <a:prstGeom prst="rect">
            <a:avLst/>
          </a:prstGeom>
        </p:spPr>
      </p:sp>
      <p:sp>
        <p:nvSpPr>
          <p:cNvPr id="282" name="PlaceHolder 2"/>
          <p:cNvSpPr>
            <a:spLocks noGrp="1"/>
          </p:cNvSpPr>
          <p:nvPr>
            <p:ph type="body"/>
          </p:nvPr>
        </p:nvSpPr>
        <p:spPr>
          <a:xfrm>
            <a:off x="457200" y="4572000"/>
            <a:ext cx="6858000" cy="5667840"/>
          </a:xfrm>
          <a:prstGeom prst="rect">
            <a:avLst/>
          </a:prstGeom>
        </p:spPr>
        <p:txBody>
          <a:bodyPr lIns="0" rIns="0" tIns="0" bIns="0">
            <a:noAutofit/>
          </a:bodyPr>
          <a:p>
            <a:r>
              <a:rPr b="0" lang="en-US" sz="2800" spc="-1" strike="noStrike">
                <a:latin typeface="Seravek"/>
              </a:rPr>
              <a:t>   </a:t>
            </a:r>
            <a:r>
              <a:rPr b="0" lang="en-US" sz="2800" spc="-1" strike="noStrike">
                <a:latin typeface="Seravek"/>
              </a:rPr>
              <a:t>Like the psalmist David, we can live a life of praise to God not only for what He did on the cross, but for what He is doing in our lives every day. </a:t>
            </a:r>
            <a:endParaRPr b="0" lang="en-US" sz="2800" spc="-1" strike="noStrike">
              <a:latin typeface="Raleway"/>
            </a:endParaRPr>
          </a:p>
          <a:p>
            <a:r>
              <a:rPr b="0" lang="en-US" sz="2800" spc="-1" strike="noStrike">
                <a:latin typeface="Seravek"/>
              </a:rPr>
              <a:t>   </a:t>
            </a:r>
            <a:r>
              <a:rPr b="0" lang="en-US" sz="2800" spc="-1" strike="noStrike">
                <a:solidFill>
                  <a:srgbClr val="ff0000"/>
                </a:solidFill>
                <a:latin typeface="Seravek"/>
              </a:rPr>
              <a:t>Are we saved by keeping God’s law?</a:t>
            </a:r>
            <a:r>
              <a:rPr b="0" lang="en-US" sz="2800" spc="-1" strike="noStrike">
                <a:latin typeface="Seravek"/>
              </a:rPr>
              <a:t> </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3" name="PlaceHolder 1"/>
          <p:cNvSpPr>
            <a:spLocks noGrp="1"/>
          </p:cNvSpPr>
          <p:nvPr>
            <p:ph type="sldImg"/>
          </p:nvPr>
        </p:nvSpPr>
        <p:spPr>
          <a:xfrm>
            <a:off x="533520" y="718560"/>
            <a:ext cx="6704640" cy="3771360"/>
          </a:xfrm>
          <a:prstGeom prst="rect">
            <a:avLst/>
          </a:prstGeom>
        </p:spPr>
      </p:sp>
      <p:sp>
        <p:nvSpPr>
          <p:cNvPr id="284"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85" name="TextShape 3"/>
          <p:cNvSpPr txBox="1"/>
          <p:nvPr/>
        </p:nvSpPr>
        <p:spPr>
          <a:xfrm>
            <a:off x="457200" y="4572000"/>
            <a:ext cx="6979320" cy="53218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Titus 3:5</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Not by </a:t>
            </a:r>
            <a:r>
              <a:rPr b="1" lang="en-US" sz="2800" spc="-1" strike="noStrike">
                <a:solidFill>
                  <a:srgbClr val="3465a4"/>
                </a:solidFill>
                <a:latin typeface="Seravek"/>
                <a:ea typeface="Raleway"/>
              </a:rPr>
              <a:t>works</a:t>
            </a:r>
            <a:r>
              <a:rPr b="0" lang="en-US" sz="2800" spc="-1" strike="noStrike">
                <a:solidFill>
                  <a:srgbClr val="3465a4"/>
                </a:solidFill>
                <a:latin typeface="Seravek"/>
                <a:ea typeface="Raleway"/>
              </a:rPr>
              <a:t> of righteousness which we have done, but according to His </a:t>
            </a:r>
            <a:r>
              <a:rPr b="1" lang="en-US" sz="2800" spc="-1" strike="noStrike">
                <a:solidFill>
                  <a:srgbClr val="3465a4"/>
                </a:solidFill>
                <a:latin typeface="Seravek"/>
                <a:ea typeface="Raleway"/>
              </a:rPr>
              <a:t>mercy</a:t>
            </a:r>
            <a:r>
              <a:rPr b="0" lang="en-US" sz="2800" spc="-1" strike="noStrike">
                <a:solidFill>
                  <a:srgbClr val="3465a4"/>
                </a:solidFill>
                <a:latin typeface="Seravek"/>
                <a:ea typeface="Raleway"/>
              </a:rPr>
              <a:t> He saved us…</a:t>
            </a: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Ephesians 2:8,9</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For by </a:t>
            </a:r>
            <a:r>
              <a:rPr b="1" lang="en-US" sz="2800" spc="-1" strike="noStrike">
                <a:solidFill>
                  <a:srgbClr val="3465a4"/>
                </a:solidFill>
                <a:latin typeface="Seravek"/>
                <a:ea typeface="Raleway"/>
              </a:rPr>
              <a:t>grace</a:t>
            </a:r>
            <a:r>
              <a:rPr b="0" lang="en-US" sz="2800" spc="-1" strike="noStrike">
                <a:solidFill>
                  <a:srgbClr val="3465a4"/>
                </a:solidFill>
                <a:latin typeface="Seravek"/>
                <a:ea typeface="Raleway"/>
              </a:rPr>
              <a:t> you have been saved through faith, and that not of yourselves; it is the </a:t>
            </a:r>
            <a:r>
              <a:rPr b="1" lang="en-US" sz="2800" spc="-1" strike="noStrike">
                <a:solidFill>
                  <a:srgbClr val="3465a4"/>
                </a:solidFill>
                <a:latin typeface="Seravek"/>
                <a:ea typeface="Raleway"/>
              </a:rPr>
              <a:t>gift</a:t>
            </a:r>
            <a:r>
              <a:rPr b="0" lang="en-US" sz="2800" spc="-1" strike="noStrike">
                <a:solidFill>
                  <a:srgbClr val="3465a4"/>
                </a:solidFill>
                <a:latin typeface="Seravek"/>
                <a:ea typeface="Raleway"/>
              </a:rPr>
              <a:t> of God, (9) not of </a:t>
            </a:r>
            <a:r>
              <a:rPr b="1" lang="en-US" sz="2800" spc="-1" strike="noStrike">
                <a:solidFill>
                  <a:srgbClr val="3465a4"/>
                </a:solidFill>
                <a:latin typeface="Seravek"/>
                <a:ea typeface="Raleway"/>
              </a:rPr>
              <a:t>works</a:t>
            </a:r>
            <a:r>
              <a:rPr b="0" lang="en-US" sz="2800" spc="-1" strike="noStrike">
                <a:solidFill>
                  <a:srgbClr val="3465a4"/>
                </a:solidFill>
                <a:latin typeface="Seravek"/>
                <a:ea typeface="Raleway"/>
              </a:rPr>
              <a:t>, lest anyone should boast.</a:t>
            </a: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Romans 6:23</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For the wages of sin is death, but the </a:t>
            </a:r>
            <a:r>
              <a:rPr b="1" lang="en-US" sz="2800" spc="-1" strike="noStrike">
                <a:solidFill>
                  <a:srgbClr val="3465a4"/>
                </a:solidFill>
                <a:latin typeface="Seravek"/>
                <a:ea typeface="Raleway"/>
              </a:rPr>
              <a:t>gift </a:t>
            </a:r>
            <a:r>
              <a:rPr b="0" lang="en-US" sz="2800" spc="-1" strike="noStrike">
                <a:solidFill>
                  <a:srgbClr val="3465a4"/>
                </a:solidFill>
                <a:latin typeface="Seravek"/>
                <a:ea typeface="Raleway"/>
              </a:rPr>
              <a:t>of God is eternal life in Christ Jesus our Lord.</a:t>
            </a:r>
            <a:endParaRPr b="0" lang="en-US" sz="2800" spc="-1" strike="noStrike">
              <a:latin typeface="Arial"/>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6" name="PlaceHolder 1"/>
          <p:cNvSpPr>
            <a:spLocks noGrp="1"/>
          </p:cNvSpPr>
          <p:nvPr>
            <p:ph type="sldImg"/>
          </p:nvPr>
        </p:nvSpPr>
        <p:spPr>
          <a:xfrm>
            <a:off x="533520" y="718560"/>
            <a:ext cx="6704640" cy="3771360"/>
          </a:xfrm>
          <a:prstGeom prst="rect">
            <a:avLst/>
          </a:prstGeom>
        </p:spPr>
      </p:sp>
      <p:sp>
        <p:nvSpPr>
          <p:cNvPr id="287"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There is nothing we can do to earn salvation. It is a free gift from God. The broken law of God demanded the life of the sinner. Since God’s law is as sacred as God Himself, only one equal with God could atone for our sins.</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Did God’s law exist before Mount Sinai?</a:t>
            </a:r>
            <a:r>
              <a:rPr b="0" lang="en-US" sz="2800" spc="-1" strike="noStrike">
                <a:latin typeface="Raleway"/>
              </a:rPr>
              <a:t> </a:t>
            </a:r>
            <a:endParaRPr b="0" lang="en-US" sz="2800" spc="-1" strike="noStrike">
              <a:latin typeface="Raleway"/>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 name="PlaceHolder 1"/>
          <p:cNvSpPr>
            <a:spLocks noGrp="1"/>
          </p:cNvSpPr>
          <p:nvPr>
            <p:ph type="sldImg"/>
          </p:nvPr>
        </p:nvSpPr>
        <p:spPr>
          <a:xfrm>
            <a:off x="533520" y="718560"/>
            <a:ext cx="6704640" cy="3771360"/>
          </a:xfrm>
          <a:prstGeom prst="rect">
            <a:avLst/>
          </a:prstGeom>
        </p:spPr>
      </p:sp>
      <p:sp>
        <p:nvSpPr>
          <p:cNvPr id="289"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90"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Genesis 26:5</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Abraham obeyed My voice and kept My charge, My </a:t>
            </a:r>
            <a:r>
              <a:rPr b="1" lang="en-US" sz="2800" spc="-1" strike="noStrike">
                <a:solidFill>
                  <a:srgbClr val="3465a4"/>
                </a:solidFill>
                <a:latin typeface="Seravek"/>
                <a:ea typeface="Raleway"/>
              </a:rPr>
              <a:t>commandments</a:t>
            </a:r>
            <a:r>
              <a:rPr b="0" lang="en-US" sz="2800" spc="-1" strike="noStrike">
                <a:solidFill>
                  <a:srgbClr val="3465a4"/>
                </a:solidFill>
                <a:latin typeface="Seravek"/>
                <a:ea typeface="Raleway"/>
              </a:rPr>
              <a:t>, My </a:t>
            </a:r>
            <a:r>
              <a:rPr b="1" lang="en-US" sz="2800" spc="-1" strike="noStrike">
                <a:solidFill>
                  <a:srgbClr val="3465a4"/>
                </a:solidFill>
                <a:latin typeface="Seravek"/>
                <a:ea typeface="Raleway"/>
              </a:rPr>
              <a:t>statutes</a:t>
            </a:r>
            <a:r>
              <a:rPr b="0" lang="en-US" sz="2800" spc="-1" strike="noStrike">
                <a:solidFill>
                  <a:srgbClr val="3465a4"/>
                </a:solidFill>
                <a:latin typeface="Seravek"/>
                <a:ea typeface="Raleway"/>
              </a:rPr>
              <a:t>, and My </a:t>
            </a:r>
            <a:r>
              <a:rPr b="1" lang="en-US" sz="2800" spc="-1" strike="noStrike">
                <a:solidFill>
                  <a:srgbClr val="3465a4"/>
                </a:solidFill>
                <a:latin typeface="Seravek"/>
                <a:ea typeface="Raleway"/>
              </a:rPr>
              <a:t>laws</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1" name="PlaceHolder 1"/>
          <p:cNvSpPr>
            <a:spLocks noGrp="1"/>
          </p:cNvSpPr>
          <p:nvPr>
            <p:ph type="sldImg"/>
          </p:nvPr>
        </p:nvSpPr>
        <p:spPr>
          <a:xfrm>
            <a:off x="533520" y="718560"/>
            <a:ext cx="6704640" cy="3771360"/>
          </a:xfrm>
          <a:prstGeom prst="rect">
            <a:avLst/>
          </a:prstGeom>
        </p:spPr>
      </p:sp>
      <p:sp>
        <p:nvSpPr>
          <p:cNvPr id="292"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Abraham, who lived before Mt. Sinai, knew and obeyed God’s law. Sin is the transgression of the law, and when Adam and Eve sinned, they introduced sin into our world, with its sentence of death. But b</a:t>
            </a:r>
            <a:r>
              <a:rPr b="0" lang="en-US" sz="2800" spc="-1" strike="noStrike">
                <a:latin typeface="Seravek"/>
              </a:rPr>
              <a:t>efore there was sin, there was a Savior. God’s plan to save us was in existence before the world began. His love reached down to us in our guilt and shame, to atone for our sins and satisfy the justice of the law. </a:t>
            </a:r>
            <a:endParaRPr b="0" lang="en-US" sz="2800" spc="-1" strike="noStrike">
              <a:latin typeface="Raleway"/>
            </a:endParaRPr>
          </a:p>
          <a:p>
            <a:r>
              <a:rPr b="0" lang="en-US" sz="2800" spc="-1" strike="noStrike">
                <a:latin typeface="Seravek"/>
              </a:rPr>
              <a:t>   </a:t>
            </a:r>
            <a:r>
              <a:rPr b="0" lang="en-US" sz="2800" spc="-1" strike="noStrike">
                <a:solidFill>
                  <a:srgbClr val="ff0000"/>
                </a:solidFill>
                <a:latin typeface="Seravek"/>
              </a:rPr>
              <a:t>How does this affect you and I?</a:t>
            </a:r>
            <a:endParaRPr b="0" lang="en-US" sz="2800" spc="-1" strike="noStrike">
              <a:latin typeface="Raleway"/>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3" name="PlaceHolder 1"/>
          <p:cNvSpPr>
            <a:spLocks noGrp="1"/>
          </p:cNvSpPr>
          <p:nvPr>
            <p:ph type="sldImg"/>
          </p:nvPr>
        </p:nvSpPr>
        <p:spPr>
          <a:xfrm>
            <a:off x="533520" y="718560"/>
            <a:ext cx="6704640" cy="3771360"/>
          </a:xfrm>
          <a:prstGeom prst="rect">
            <a:avLst/>
          </a:prstGeom>
        </p:spPr>
      </p:sp>
      <p:sp>
        <p:nvSpPr>
          <p:cNvPr id="294"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95"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Isaiah 53:6</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All we like sheep have gone astray; we have turned, every one, to his own way; and the Lord has </a:t>
            </a:r>
            <a:r>
              <a:rPr b="1" lang="en-US" sz="2800" spc="-1" strike="noStrike">
                <a:solidFill>
                  <a:srgbClr val="3465a4"/>
                </a:solidFill>
                <a:latin typeface="Seravek"/>
                <a:ea typeface="Raleway"/>
              </a:rPr>
              <a:t>laid</a:t>
            </a:r>
            <a:r>
              <a:rPr b="0" lang="en-US" sz="2800" spc="-1" strike="noStrike">
                <a:solidFill>
                  <a:srgbClr val="3465a4"/>
                </a:solidFill>
                <a:latin typeface="Seravek"/>
                <a:ea typeface="Raleway"/>
              </a:rPr>
              <a:t> on </a:t>
            </a:r>
            <a:r>
              <a:rPr b="1" lang="en-US" sz="2800" spc="-1" strike="noStrike">
                <a:solidFill>
                  <a:srgbClr val="3465a4"/>
                </a:solidFill>
                <a:latin typeface="Seravek"/>
                <a:ea typeface="Raleway"/>
              </a:rPr>
              <a:t>Him</a:t>
            </a:r>
            <a:r>
              <a:rPr b="0" lang="en-US" sz="2800" spc="-1" strike="noStrike">
                <a:solidFill>
                  <a:srgbClr val="3465a4"/>
                </a:solidFill>
                <a:latin typeface="Seravek"/>
                <a:ea typeface="Raleway"/>
              </a:rPr>
              <a:t> the iniquity of us all.</a:t>
            </a:r>
            <a:endParaRPr b="0" lang="en-US" sz="2800" spc="-1" strike="noStrike">
              <a:latin typeface="Arial"/>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6" name="PlaceHolder 1"/>
          <p:cNvSpPr>
            <a:spLocks noGrp="1"/>
          </p:cNvSpPr>
          <p:nvPr>
            <p:ph type="sldImg"/>
          </p:nvPr>
        </p:nvSpPr>
        <p:spPr>
          <a:xfrm>
            <a:off x="533520" y="718560"/>
            <a:ext cx="6704640" cy="3771360"/>
          </a:xfrm>
          <a:prstGeom prst="rect">
            <a:avLst/>
          </a:prstGeom>
        </p:spPr>
      </p:sp>
      <p:sp>
        <p:nvSpPr>
          <p:cNvPr id="297"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Apart from God, our lives do not reflect His love. Not one of us are perfect or righteous. We need a Savior! Christ was treated as we deserve, so we could be treated as He deserves. He was condemned for our sins, so we could be set free. For us, He took the penalty of the law and suffered the death that was ours, so we could have the life that was His. At the cross, justice and mercy were perfectly blended.</a:t>
            </a:r>
            <a:r>
              <a:rPr b="0" lang="en-US" sz="2800" spc="-1" strike="noStrike">
                <a:latin typeface="Saravek"/>
              </a:rPr>
              <a:t> </a:t>
            </a:r>
            <a:endParaRPr b="0" lang="en-US" sz="2800" spc="-1" strike="noStrike">
              <a:latin typeface="Raleway"/>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8" name="PlaceHolder 1"/>
          <p:cNvSpPr>
            <a:spLocks noGrp="1"/>
          </p:cNvSpPr>
          <p:nvPr>
            <p:ph type="sldImg"/>
          </p:nvPr>
        </p:nvSpPr>
        <p:spPr>
          <a:xfrm>
            <a:off x="533520" y="718560"/>
            <a:ext cx="6704640" cy="3771360"/>
          </a:xfrm>
          <a:prstGeom prst="rect">
            <a:avLst/>
          </a:prstGeom>
        </p:spPr>
      </p:sp>
      <p:sp>
        <p:nvSpPr>
          <p:cNvPr id="299"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By His life and His death, Christ showed that God’s justice did not destroy His mercy, but that sin could be forgiven, and that the law is righteous and can be perfectly obeyed. </a:t>
            </a:r>
            <a:r>
              <a:rPr b="0" lang="en-US" sz="2800" spc="-1" strike="noStrike">
                <a:solidFill>
                  <a:srgbClr val="ff0000"/>
                </a:solidFill>
                <a:latin typeface="Seravek"/>
              </a:rPr>
              <a:t>    How was this part of His mission on earth?</a:t>
            </a:r>
            <a:endParaRPr b="0" lang="en-US" sz="2800" spc="-1" strike="noStrike">
              <a:latin typeface="Raleway"/>
            </a:endParaRPr>
          </a:p>
          <a:p>
            <a:endParaRPr b="0" lang="en-US" sz="2800" spc="-1" strike="noStrike">
              <a:latin typeface="Raleway"/>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 name="PlaceHolder 1"/>
          <p:cNvSpPr>
            <a:spLocks noGrp="1"/>
          </p:cNvSpPr>
          <p:nvPr>
            <p:ph type="sldImg"/>
          </p:nvPr>
        </p:nvSpPr>
        <p:spPr>
          <a:xfrm>
            <a:off x="533520" y="718560"/>
            <a:ext cx="6704640" cy="3771360"/>
          </a:xfrm>
          <a:prstGeom prst="rect">
            <a:avLst/>
          </a:prstGeom>
        </p:spPr>
      </p:sp>
      <p:sp>
        <p:nvSpPr>
          <p:cNvPr id="301"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302"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Isaiah 42:21</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He will </a:t>
            </a:r>
            <a:r>
              <a:rPr b="1" lang="en-US" sz="2800" spc="-1" strike="noStrike">
                <a:solidFill>
                  <a:srgbClr val="3465a4"/>
                </a:solidFill>
                <a:latin typeface="Seravek"/>
                <a:ea typeface="Raleway"/>
              </a:rPr>
              <a:t>exalt</a:t>
            </a:r>
            <a:r>
              <a:rPr b="0" lang="en-US" sz="2800" spc="-1" strike="noStrike">
                <a:solidFill>
                  <a:srgbClr val="3465a4"/>
                </a:solidFill>
                <a:latin typeface="Seravek"/>
                <a:ea typeface="Raleway"/>
              </a:rPr>
              <a:t> the law and make it </a:t>
            </a:r>
            <a:r>
              <a:rPr b="1" lang="en-US" sz="2800" spc="-1" strike="noStrike">
                <a:solidFill>
                  <a:srgbClr val="3465a4"/>
                </a:solidFill>
                <a:latin typeface="Seravek"/>
                <a:ea typeface="Raleway"/>
              </a:rPr>
              <a:t>honorable</a:t>
            </a:r>
            <a:r>
              <a:rPr b="0" lang="en-US" sz="2800" spc="-1" strike="noStrike">
                <a:solidFill>
                  <a:srgbClr val="3465a4"/>
                </a:solidFill>
                <a:latin typeface="Seravek"/>
                <a:ea typeface="Raleway"/>
              </a:rPr>
              <a:t>.</a:t>
            </a:r>
            <a:endParaRPr b="0" lang="en-US" sz="2800" spc="-1" strike="noStrike">
              <a:latin typeface="Arial"/>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 name="PlaceHolder 1"/>
          <p:cNvSpPr>
            <a:spLocks noGrp="1"/>
          </p:cNvSpPr>
          <p:nvPr>
            <p:ph type="sldImg"/>
          </p:nvPr>
        </p:nvSpPr>
        <p:spPr>
          <a:xfrm>
            <a:off x="533520" y="718560"/>
            <a:ext cx="6704640" cy="3771360"/>
          </a:xfrm>
          <a:prstGeom prst="rect">
            <a:avLst/>
          </a:prstGeom>
        </p:spPr>
      </p:sp>
      <p:sp>
        <p:nvSpPr>
          <p:cNvPr id="30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111111"/>
                </a:solidFill>
                <a:latin typeface="Seravek"/>
              </a:rPr>
              <a:t>   </a:t>
            </a:r>
            <a:r>
              <a:rPr b="0" lang="en-US" sz="2800" spc="-1" strike="noStrike">
                <a:solidFill>
                  <a:srgbClr val="111111"/>
                </a:solidFill>
                <a:latin typeface="Seravek"/>
              </a:rPr>
              <a:t>Jesus’ death on the cross showed the whole universe that God’s law is unchangeable. The wages of sin is death. His infinite sacrifice demonstrates that both justice and mercy are the foundation of the law and government of God</a:t>
            </a:r>
            <a:r>
              <a:rPr b="0" lang="en-US" sz="2800" spc="-1" strike="noStrike">
                <a:solidFill>
                  <a:srgbClr val="ff0000"/>
                </a:solidFill>
                <a:latin typeface="Seravek"/>
              </a:rPr>
              <a:t>.</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What was abolished when Jesus died?</a:t>
            </a:r>
            <a:r>
              <a:rPr b="0" lang="en-US" sz="2800" spc="-1" strike="noStrike">
                <a:latin typeface="Raleway"/>
              </a:rPr>
              <a:t> </a:t>
            </a:r>
            <a:endParaRPr b="0" lang="en-US" sz="2800" spc="-1" strike="noStrike">
              <a:latin typeface="Raleway"/>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5" name="PlaceHolder 1"/>
          <p:cNvSpPr>
            <a:spLocks noGrp="1"/>
          </p:cNvSpPr>
          <p:nvPr>
            <p:ph type="sldImg"/>
          </p:nvPr>
        </p:nvSpPr>
        <p:spPr>
          <a:xfrm>
            <a:off x="533520" y="718560"/>
            <a:ext cx="6704640" cy="3771360"/>
          </a:xfrm>
          <a:prstGeom prst="rect">
            <a:avLst/>
          </a:prstGeom>
        </p:spPr>
      </p:sp>
      <p:sp>
        <p:nvSpPr>
          <p:cNvPr id="306" name="PlaceHolder 2"/>
          <p:cNvSpPr>
            <a:spLocks noGrp="1"/>
          </p:cNvSpPr>
          <p:nvPr>
            <p:ph type="body"/>
          </p:nvPr>
        </p:nvSpPr>
        <p:spPr>
          <a:xfrm>
            <a:off x="457200" y="4752000"/>
            <a:ext cx="6858000" cy="5302440"/>
          </a:xfrm>
          <a:prstGeom prst="rect">
            <a:avLst/>
          </a:prstGeom>
        </p:spPr>
        <p:txBody>
          <a:bodyPr lIns="0" rIns="0" tIns="0" bIns="0">
            <a:noAutofit/>
          </a:bodyPr>
          <a:p>
            <a:r>
              <a:rPr b="0" lang="en-US" sz="2600" spc="-1" strike="noStrike">
                <a:latin typeface="Seravek"/>
                <a:ea typeface="Microsoft YaHei"/>
              </a:rPr>
              <a:t>   </a:t>
            </a:r>
            <a:r>
              <a:rPr b="0" lang="en-US" sz="2600" spc="-1" strike="noStrike">
                <a:latin typeface="Seravek"/>
              </a:rPr>
              <a:t>The ritual law of sacrifices and ordinances  pointing forward to the Messiah was no longer needed when Jesus died on the cross. This ceremonial law was written by Moses in a book and put beside the Ark of the Covenant. The Ten Commandments were written by the finger of God on stone, and sacredly preserved in the Ark.  Jesus said He did not come to destroy the law or the prophets.* This is why He had to die to atone for the transgression of the law. </a:t>
            </a:r>
            <a:r>
              <a:rPr b="0" lang="en-US" sz="2600" spc="-1" strike="noStrike">
                <a:solidFill>
                  <a:srgbClr val="ff0000"/>
                </a:solidFill>
                <a:latin typeface="Seravek"/>
              </a:rPr>
              <a:t>What miraculous event showed the end of Jewish sacrifices and offerings? </a:t>
            </a:r>
            <a:endParaRPr b="0" lang="en-US" sz="2600" spc="-1" strike="noStrike">
              <a:latin typeface="Raleway"/>
            </a:endParaRPr>
          </a:p>
          <a:p>
            <a:pPr>
              <a:lnSpc>
                <a:spcPct val="150000"/>
              </a:lnSpc>
            </a:pPr>
            <a:r>
              <a:rPr b="0" i="1" lang="en-US" sz="1800" spc="-1" strike="noStrike">
                <a:latin typeface="Seravek"/>
              </a:rPr>
              <a:t>*Matthew 5:17</a:t>
            </a:r>
            <a:endParaRPr b="0" lang="en-US" sz="1800" spc="-1" strike="noStrike">
              <a:latin typeface="Raleway"/>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PlaceHolder 1"/>
          <p:cNvSpPr>
            <a:spLocks noGrp="1"/>
          </p:cNvSpPr>
          <p:nvPr>
            <p:ph type="sldImg"/>
          </p:nvPr>
        </p:nvSpPr>
        <p:spPr>
          <a:xfrm>
            <a:off x="533520" y="718560"/>
            <a:ext cx="6704640" cy="3771360"/>
          </a:xfrm>
          <a:prstGeom prst="rect">
            <a:avLst/>
          </a:prstGeom>
        </p:spPr>
      </p:sp>
      <p:sp>
        <p:nvSpPr>
          <p:cNvPr id="30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000000"/>
                </a:solidFill>
                <a:latin typeface="Seravek"/>
                <a:ea typeface="Microsoft YaHei"/>
              </a:rPr>
              <a:t>   </a:t>
            </a:r>
            <a:r>
              <a:rPr b="0" lang="en-US" sz="2800" spc="-1" strike="noStrike">
                <a:solidFill>
                  <a:srgbClr val="000000"/>
                </a:solidFill>
                <a:latin typeface="Seravek"/>
                <a:ea typeface="Microsoft YaHei"/>
              </a:rPr>
              <a:t>When Jesus died on the cross, the heavy veil in the temple, which separated the holy from the most holy place, was torn from top to bottom by an unseen hand*. The death of the true Lamb of God had opened a new and living way for us to approach God. Jesus’ sacrifice was complete, and He now stands at the right hand of God “to make intercession for us.”**</a:t>
            </a:r>
            <a:r>
              <a:rPr b="0" lang="en-US" sz="2800" spc="-1" strike="noStrike">
                <a:solidFill>
                  <a:srgbClr val="ff0000"/>
                </a:solidFill>
                <a:latin typeface="Seravek"/>
                <a:ea typeface="Microsoft YaHei"/>
              </a:rPr>
              <a:t> </a:t>
            </a:r>
            <a:endParaRPr b="0" lang="en-US" sz="2800" spc="-1" strike="noStrike">
              <a:latin typeface="Raleway"/>
            </a:endParaRPr>
          </a:p>
          <a:p>
            <a:r>
              <a:rPr b="0" lang="en-US" sz="2800" spc="-1" strike="noStrike">
                <a:solidFill>
                  <a:srgbClr val="ff0000"/>
                </a:solidFill>
                <a:latin typeface="Seravek"/>
                <a:ea typeface="Microsoft YaHei"/>
              </a:rPr>
              <a:t>   </a:t>
            </a:r>
            <a:r>
              <a:rPr b="0" lang="en-US" sz="2800" spc="-1" strike="noStrike">
                <a:solidFill>
                  <a:srgbClr val="ff0000"/>
                </a:solidFill>
                <a:latin typeface="Seravek"/>
                <a:ea typeface="Microsoft YaHei"/>
              </a:rPr>
              <a:t>Did Jesus obey God’s law when He was on earth?</a:t>
            </a:r>
            <a:endParaRPr b="0" lang="en-US" sz="2800" spc="-1" strike="noStrike">
              <a:latin typeface="Raleway"/>
            </a:endParaRPr>
          </a:p>
          <a:p>
            <a:r>
              <a:rPr b="0" i="1" lang="en-US" sz="1800" spc="-1" strike="noStrike">
                <a:solidFill>
                  <a:srgbClr val="111111"/>
                </a:solidFill>
                <a:latin typeface="Seravek"/>
                <a:ea typeface="Microsoft YaHei"/>
              </a:rPr>
              <a:t>   </a:t>
            </a:r>
            <a:r>
              <a:rPr b="0" i="1" lang="en-US" sz="1800" spc="-1" strike="noStrike">
                <a:solidFill>
                  <a:srgbClr val="111111"/>
                </a:solidFill>
                <a:latin typeface="Seravek"/>
                <a:ea typeface="Microsoft YaHei"/>
              </a:rPr>
              <a:t>*Matthew 27:51; **Hebrews 7:25</a:t>
            </a:r>
            <a:endParaRPr b="0" lang="en-US" sz="1800" spc="-1" strike="noStrike">
              <a:latin typeface="Raleway"/>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9" name="PlaceHolder 1"/>
          <p:cNvSpPr>
            <a:spLocks noGrp="1"/>
          </p:cNvSpPr>
          <p:nvPr>
            <p:ph type="sldImg"/>
          </p:nvPr>
        </p:nvSpPr>
        <p:spPr>
          <a:xfrm>
            <a:off x="533520" y="718560"/>
            <a:ext cx="6704640" cy="3771360"/>
          </a:xfrm>
          <a:prstGeom prst="rect">
            <a:avLst/>
          </a:prstGeom>
        </p:spPr>
      </p:sp>
      <p:sp>
        <p:nvSpPr>
          <p:cNvPr id="310"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311" name="TextShape 3"/>
          <p:cNvSpPr txBox="1"/>
          <p:nvPr/>
        </p:nvSpPr>
        <p:spPr>
          <a:xfrm>
            <a:off x="457200" y="4572000"/>
            <a:ext cx="6979320" cy="55396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John 15:9,10</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"As the Father loved Me, I also have loved you; abide in My love. (10) If you keep My commandments, you will abide in My love, just as I have </a:t>
            </a:r>
            <a:r>
              <a:rPr b="1" lang="en-US" sz="2800" spc="-1" strike="noStrike">
                <a:solidFill>
                  <a:srgbClr val="3465a4"/>
                </a:solidFill>
                <a:latin typeface="Seravek"/>
                <a:ea typeface="Raleway"/>
              </a:rPr>
              <a:t>kept</a:t>
            </a:r>
            <a:r>
              <a:rPr b="0" lang="en-US" sz="2800" spc="-1" strike="noStrike">
                <a:solidFill>
                  <a:srgbClr val="3465a4"/>
                </a:solidFill>
                <a:latin typeface="Seravek"/>
                <a:ea typeface="Raleway"/>
              </a:rPr>
              <a:t> My Father's </a:t>
            </a:r>
            <a:r>
              <a:rPr b="1" lang="en-US" sz="2800" spc="-1" strike="noStrike">
                <a:solidFill>
                  <a:srgbClr val="3465a4"/>
                </a:solidFill>
                <a:latin typeface="Seravek"/>
                <a:ea typeface="Raleway"/>
              </a:rPr>
              <a:t>commandments</a:t>
            </a:r>
            <a:r>
              <a:rPr b="0" lang="en-US" sz="2800" spc="-1" strike="noStrike">
                <a:solidFill>
                  <a:srgbClr val="3465a4"/>
                </a:solidFill>
                <a:latin typeface="Seravek"/>
                <a:ea typeface="Raleway"/>
              </a:rPr>
              <a:t> and abide in His love.</a:t>
            </a:r>
            <a:endParaRPr b="0" lang="en-US" sz="2800" spc="-1" strike="noStrike">
              <a:latin typeface="Arial"/>
            </a:endParaRPr>
          </a:p>
          <a:p>
            <a:pPr>
              <a:lnSpc>
                <a:spcPct val="150000"/>
              </a:lnSpc>
            </a:pPr>
            <a:r>
              <a:rPr b="1" lang="en-US" sz="2800" spc="-1" strike="noStrike">
                <a:solidFill>
                  <a:srgbClr val="3465a4"/>
                </a:solidFill>
                <a:latin typeface="Seravek"/>
                <a:ea typeface="Raleway"/>
              </a:rPr>
              <a:t>John 8:29</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And He who sent Me is with Me. The Father has not left Me alone, for I </a:t>
            </a:r>
            <a:r>
              <a:rPr b="1" lang="en-US" sz="2800" spc="-1" strike="noStrike">
                <a:solidFill>
                  <a:srgbClr val="3465a4"/>
                </a:solidFill>
                <a:latin typeface="Seravek"/>
                <a:ea typeface="Raleway"/>
              </a:rPr>
              <a:t>always</a:t>
            </a:r>
            <a:r>
              <a:rPr b="0" lang="en-US" sz="2800" spc="-1" strike="noStrike">
                <a:solidFill>
                  <a:srgbClr val="3465a4"/>
                </a:solidFill>
                <a:latin typeface="Seravek"/>
                <a:ea typeface="Raleway"/>
              </a:rPr>
              <a:t> do those things that please Him”.</a:t>
            </a:r>
            <a:endParaRPr b="0" lang="en-US" sz="2800" spc="-1" strike="noStrike">
              <a:latin typeface="Arial"/>
            </a:endParaRPr>
          </a:p>
          <a:p>
            <a:pPr>
              <a:lnSpc>
                <a:spcPct val="100000"/>
              </a:lnSpc>
            </a:pP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2" name="PlaceHolder 1"/>
          <p:cNvSpPr>
            <a:spLocks noGrp="1"/>
          </p:cNvSpPr>
          <p:nvPr>
            <p:ph type="sldImg"/>
          </p:nvPr>
        </p:nvSpPr>
        <p:spPr>
          <a:xfrm>
            <a:off x="533520" y="718560"/>
            <a:ext cx="6704640" cy="3771360"/>
          </a:xfrm>
          <a:prstGeom prst="rect">
            <a:avLst/>
          </a:prstGeom>
        </p:spPr>
      </p:sp>
      <p:sp>
        <p:nvSpPr>
          <p:cNvPr id="313"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ff0000"/>
                </a:solidFill>
                <a:latin typeface="Seravek"/>
              </a:rPr>
              <a:t>   </a:t>
            </a:r>
            <a:r>
              <a:rPr b="0" lang="en-US" sz="2800" spc="-1" strike="noStrike">
                <a:solidFill>
                  <a:srgbClr val="ff0000"/>
                </a:solidFill>
                <a:latin typeface="Seravek"/>
              </a:rPr>
              <a:t>Does God intend for us also to keep His commandments? </a:t>
            </a:r>
            <a:r>
              <a:rPr b="0" lang="en-US" sz="2800" spc="-1" strike="noStrike">
                <a:solidFill>
                  <a:srgbClr val="1c1c1c"/>
                </a:solidFill>
                <a:latin typeface="Seravek"/>
              </a:rPr>
              <a:t>If we are under grace, do we still need to keep the law?</a:t>
            </a:r>
            <a:endParaRPr b="0" lang="en-US" sz="2800" spc="-1" strike="noStrike">
              <a:latin typeface="Raleway"/>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4" name="PlaceHolder 1"/>
          <p:cNvSpPr>
            <a:spLocks noGrp="1"/>
          </p:cNvSpPr>
          <p:nvPr>
            <p:ph type="sldImg"/>
          </p:nvPr>
        </p:nvSpPr>
        <p:spPr>
          <a:xfrm>
            <a:off x="533520" y="718560"/>
            <a:ext cx="6704640" cy="3771360"/>
          </a:xfrm>
          <a:prstGeom prst="rect">
            <a:avLst/>
          </a:prstGeom>
        </p:spPr>
      </p:sp>
      <p:sp>
        <p:nvSpPr>
          <p:cNvPr id="315"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316" name="TextShape 3"/>
          <p:cNvSpPr txBox="1"/>
          <p:nvPr/>
        </p:nvSpPr>
        <p:spPr>
          <a:xfrm>
            <a:off x="457200" y="4572000"/>
            <a:ext cx="6979320" cy="662976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1 John 2:6</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He who says he abides in Him ought himself also to </a:t>
            </a:r>
            <a:r>
              <a:rPr b="1" lang="en-US" sz="2800" spc="-1" strike="noStrike">
                <a:solidFill>
                  <a:srgbClr val="3465a4"/>
                </a:solidFill>
                <a:latin typeface="Seravek"/>
                <a:ea typeface="Raleway"/>
              </a:rPr>
              <a:t>walk</a:t>
            </a:r>
            <a:r>
              <a:rPr b="0" lang="en-US" sz="2800" spc="-1" strike="noStrike">
                <a:solidFill>
                  <a:srgbClr val="3465a4"/>
                </a:solidFill>
                <a:latin typeface="Seravek"/>
                <a:ea typeface="Raleway"/>
              </a:rPr>
              <a:t> just as He walked.</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1 John 3:4</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He who says, “I know Him,” and does not keep His </a:t>
            </a:r>
            <a:r>
              <a:rPr b="1" lang="en-US" sz="2800" spc="-1" strike="noStrike">
                <a:solidFill>
                  <a:srgbClr val="3465a4"/>
                </a:solidFill>
                <a:latin typeface="Seravek"/>
                <a:ea typeface="Raleway"/>
              </a:rPr>
              <a:t>commandments</a:t>
            </a:r>
            <a:r>
              <a:rPr b="0" lang="en-US" sz="2800" spc="-1" strike="noStrike">
                <a:solidFill>
                  <a:srgbClr val="3465a4"/>
                </a:solidFill>
                <a:latin typeface="Seravek"/>
                <a:ea typeface="Raleway"/>
              </a:rPr>
              <a:t>, is a liar, and the truth is not in him.</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John 14:15</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"If you love Me, </a:t>
            </a:r>
            <a:r>
              <a:rPr b="1" lang="en-US" sz="2800" spc="-1" strike="noStrike">
                <a:solidFill>
                  <a:srgbClr val="3465a4"/>
                </a:solidFill>
                <a:latin typeface="Seravek"/>
                <a:ea typeface="Raleway"/>
              </a:rPr>
              <a:t>keep</a:t>
            </a:r>
            <a:r>
              <a:rPr b="0" lang="en-US" sz="2800" spc="-1" strike="noStrike">
                <a:solidFill>
                  <a:srgbClr val="3465a4"/>
                </a:solidFill>
                <a:latin typeface="Seravek"/>
                <a:ea typeface="Raleway"/>
              </a:rPr>
              <a:t> My commandments.</a:t>
            </a:r>
            <a:endParaRPr b="0" lang="en-US" sz="2800" spc="-1" strike="noStrike">
              <a:latin typeface="Arial"/>
            </a:endParaRPr>
          </a:p>
          <a:p>
            <a:pPr>
              <a:lnSpc>
                <a:spcPct val="100000"/>
              </a:lnSpc>
            </a:pPr>
            <a:endParaRPr b="0" lang="en-US" sz="2800" spc="-1" strike="noStrike">
              <a:latin typeface="Arial"/>
            </a:endParaRPr>
          </a:p>
          <a:p>
            <a:pPr>
              <a:lnSpc>
                <a:spcPct val="100000"/>
              </a:lnSpc>
            </a:pPr>
            <a:r>
              <a:rPr b="0" lang="en-US" sz="2800" spc="-1" strike="noStrike">
                <a:solidFill>
                  <a:srgbClr val="3465a4"/>
                </a:solidFill>
                <a:latin typeface="Seravek"/>
                <a:ea typeface="Raleway"/>
              </a:rPr>
              <a:t>.</a:t>
            </a:r>
            <a:endParaRPr b="0" lang="en-US" sz="2800" spc="-1" strike="noStrike">
              <a:latin typeface="Arial"/>
            </a:endParaRPr>
          </a:p>
          <a:p>
            <a:pPr>
              <a:lnSpc>
                <a:spcPct val="100000"/>
              </a:lnSpc>
            </a:pP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7" name="PlaceHolder 1"/>
          <p:cNvSpPr>
            <a:spLocks noGrp="1"/>
          </p:cNvSpPr>
          <p:nvPr>
            <p:ph type="sldImg"/>
          </p:nvPr>
        </p:nvSpPr>
        <p:spPr>
          <a:xfrm>
            <a:off x="533520" y="718560"/>
            <a:ext cx="6704640" cy="3771360"/>
          </a:xfrm>
          <a:prstGeom prst="rect">
            <a:avLst/>
          </a:prstGeom>
        </p:spPr>
      </p:sp>
      <p:sp>
        <p:nvSpPr>
          <p:cNvPr id="31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Jesus taught that obedience to His law is not only required, but possible through what He is able to do in and through those who trust Him. </a:t>
            </a:r>
            <a:r>
              <a:rPr b="0" lang="en-US" sz="2800" spc="-1" strike="noStrike">
                <a:solidFill>
                  <a:srgbClr val="ff0000"/>
                </a:solidFill>
                <a:latin typeface="Seravek"/>
              </a:rPr>
              <a:t>How is it possible for us to keep His commandments?</a:t>
            </a:r>
            <a:endParaRPr b="0" lang="en-US" sz="2800" spc="-1" strike="noStrike">
              <a:latin typeface="Raleway"/>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9" name="PlaceHolder 1"/>
          <p:cNvSpPr>
            <a:spLocks noGrp="1"/>
          </p:cNvSpPr>
          <p:nvPr>
            <p:ph type="sldImg"/>
          </p:nvPr>
        </p:nvSpPr>
        <p:spPr>
          <a:xfrm>
            <a:off x="533520" y="718560"/>
            <a:ext cx="6704640" cy="3771360"/>
          </a:xfrm>
          <a:prstGeom prst="rect">
            <a:avLst/>
          </a:prstGeom>
        </p:spPr>
      </p:sp>
      <p:sp>
        <p:nvSpPr>
          <p:cNvPr id="320"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321" name="TextShape 3"/>
          <p:cNvSpPr txBox="1"/>
          <p:nvPr/>
        </p:nvSpPr>
        <p:spPr>
          <a:xfrm>
            <a:off x="457200" y="4572000"/>
            <a:ext cx="6979320" cy="53218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Philippians 4:13</a:t>
            </a:r>
            <a:endParaRPr b="0" lang="en-US" sz="2800" spc="-1" strike="noStrike">
              <a:latin typeface="Arial"/>
            </a:endParaRPr>
          </a:p>
          <a:p>
            <a:pPr>
              <a:lnSpc>
                <a:spcPct val="100000"/>
              </a:lnSpc>
            </a:pPr>
            <a:r>
              <a:rPr b="0" lang="en-GB" sz="2800" spc="-1" strike="noStrike">
                <a:solidFill>
                  <a:srgbClr val="3465a4"/>
                </a:solidFill>
                <a:latin typeface="Seravek"/>
                <a:ea typeface="ITC Souvenir Demi"/>
              </a:rPr>
              <a:t>   </a:t>
            </a:r>
            <a:r>
              <a:rPr b="0" lang="en-GB" sz="2800" spc="-1" strike="noStrike">
                <a:solidFill>
                  <a:srgbClr val="3465a4"/>
                </a:solidFill>
                <a:latin typeface="Seravek"/>
                <a:ea typeface="ITC Souvenir Demi"/>
              </a:rPr>
              <a:t>I can do </a:t>
            </a:r>
            <a:r>
              <a:rPr b="1" lang="en-GB" sz="2800" spc="-1" strike="noStrike">
                <a:solidFill>
                  <a:srgbClr val="3465a4"/>
                </a:solidFill>
                <a:latin typeface="Seravek"/>
                <a:ea typeface="ITC Souvenir Demi"/>
              </a:rPr>
              <a:t>all</a:t>
            </a:r>
            <a:r>
              <a:rPr b="0" lang="en-GB" sz="2800" spc="-1" strike="noStrike">
                <a:solidFill>
                  <a:srgbClr val="3465a4"/>
                </a:solidFill>
                <a:latin typeface="Seravek"/>
                <a:ea typeface="ITC Souvenir Demi"/>
              </a:rPr>
              <a:t> things </a:t>
            </a:r>
            <a:r>
              <a:rPr b="1" lang="en-GB" sz="2800" spc="-1" strike="noStrike">
                <a:solidFill>
                  <a:srgbClr val="3465a4"/>
                </a:solidFill>
                <a:latin typeface="Seravek"/>
                <a:ea typeface="ITC Souvenir Demi"/>
              </a:rPr>
              <a:t>through</a:t>
            </a:r>
            <a:r>
              <a:rPr b="0" lang="en-GB" sz="2800" spc="-1" strike="noStrike">
                <a:solidFill>
                  <a:srgbClr val="3465a4"/>
                </a:solidFill>
                <a:latin typeface="Seravek"/>
                <a:ea typeface="ITC Souvenir Demi"/>
              </a:rPr>
              <a:t> Christ who strengthens me.</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Galatians 2:20</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I have been crucified with Christ; it is no longer I who live, but </a:t>
            </a:r>
            <a:r>
              <a:rPr b="1" lang="en-US" sz="2800" spc="-1" strike="noStrike">
                <a:solidFill>
                  <a:srgbClr val="3465a4"/>
                </a:solidFill>
                <a:latin typeface="Seravek"/>
                <a:ea typeface="Raleway"/>
              </a:rPr>
              <a:t>Christ</a:t>
            </a:r>
            <a:r>
              <a:rPr b="0" lang="en-US" sz="2800" spc="-1" strike="noStrike">
                <a:solidFill>
                  <a:srgbClr val="3465a4"/>
                </a:solidFill>
                <a:latin typeface="Seravek"/>
                <a:ea typeface="Raleway"/>
              </a:rPr>
              <a:t> lives </a:t>
            </a:r>
            <a:r>
              <a:rPr b="1" lang="en-US" sz="2800" spc="-1" strike="noStrike">
                <a:solidFill>
                  <a:srgbClr val="3465a4"/>
                </a:solidFill>
                <a:latin typeface="Seravek"/>
                <a:ea typeface="Raleway"/>
              </a:rPr>
              <a:t>in</a:t>
            </a:r>
            <a:r>
              <a:rPr b="0" lang="en-US" sz="2800" spc="-1" strike="noStrike">
                <a:solidFill>
                  <a:srgbClr val="3465a4"/>
                </a:solidFill>
                <a:latin typeface="Seravek"/>
                <a:ea typeface="Raleway"/>
              </a:rPr>
              <a:t> me; and the life which I now live in the flesh I live by </a:t>
            </a:r>
            <a:r>
              <a:rPr b="1" lang="en-US" sz="2800" spc="-1" strike="noStrike">
                <a:solidFill>
                  <a:srgbClr val="3465a4"/>
                </a:solidFill>
                <a:latin typeface="Seravek"/>
                <a:ea typeface="Raleway"/>
              </a:rPr>
              <a:t>faith</a:t>
            </a:r>
            <a:r>
              <a:rPr b="0" lang="en-US" sz="2800" spc="-1" strike="noStrike">
                <a:solidFill>
                  <a:srgbClr val="3465a4"/>
                </a:solidFill>
                <a:latin typeface="Seravek"/>
                <a:ea typeface="Raleway"/>
              </a:rPr>
              <a:t> in the Son of God, who loved me and gave Himself for me.</a:t>
            </a:r>
            <a:endParaRPr b="0" lang="en-US" sz="2800" spc="-1" strike="noStrike">
              <a:latin typeface="Arial"/>
            </a:endParaRPr>
          </a:p>
          <a:p>
            <a:pPr>
              <a:lnSpc>
                <a:spcPct val="100000"/>
              </a:lnSpc>
            </a:pP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2" name="PlaceHolder 1"/>
          <p:cNvSpPr>
            <a:spLocks noGrp="1"/>
          </p:cNvSpPr>
          <p:nvPr>
            <p:ph type="sldImg"/>
          </p:nvPr>
        </p:nvSpPr>
        <p:spPr>
          <a:xfrm>
            <a:off x="533520" y="718560"/>
            <a:ext cx="6704640" cy="3771360"/>
          </a:xfrm>
          <a:prstGeom prst="rect">
            <a:avLst/>
          </a:prstGeom>
        </p:spPr>
      </p:sp>
      <p:sp>
        <p:nvSpPr>
          <p:cNvPr id="323"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When we surrender to God, a new power takes possession of the new heart. A supernatural change transforms us! Instead of sinful thoughts, sadness, and evil deeds, we will have joy, love, and peace. We WANT to obey God and find our highest delight in serving Him. The more we get to know God, the more we will hate sin. </a:t>
            </a:r>
            <a:r>
              <a:rPr b="0" lang="en-US" sz="2800" spc="-1" strike="noStrike">
                <a:solidFill>
                  <a:srgbClr val="ff0000"/>
                </a:solidFill>
                <a:latin typeface="Seravek"/>
              </a:rPr>
              <a:t>What are some of His promises to us?</a:t>
            </a:r>
            <a:endParaRPr b="0" lang="en-US" sz="2800" spc="-1" strike="noStrike">
              <a:latin typeface="Raleway"/>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4" name="PlaceHolder 1"/>
          <p:cNvSpPr>
            <a:spLocks noGrp="1"/>
          </p:cNvSpPr>
          <p:nvPr>
            <p:ph type="sldImg"/>
          </p:nvPr>
        </p:nvSpPr>
        <p:spPr>
          <a:xfrm>
            <a:off x="533520" y="718560"/>
            <a:ext cx="6704640" cy="3771360"/>
          </a:xfrm>
          <a:prstGeom prst="rect">
            <a:avLst/>
          </a:prstGeom>
        </p:spPr>
      </p:sp>
      <p:sp>
        <p:nvSpPr>
          <p:cNvPr id="325"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326" name="TextShape 3"/>
          <p:cNvSpPr txBox="1"/>
          <p:nvPr/>
        </p:nvSpPr>
        <p:spPr>
          <a:xfrm>
            <a:off x="457200" y="4572000"/>
            <a:ext cx="6979320" cy="5888160"/>
          </a:xfrm>
          <a:prstGeom prst="rect">
            <a:avLst/>
          </a:prstGeom>
          <a:noFill/>
          <a:ln w="0">
            <a:noFill/>
          </a:ln>
        </p:spPr>
        <p:txBody>
          <a:bodyPr lIns="90000" rIns="90000" tIns="45000" bIns="45000">
            <a:noAutofit/>
          </a:bodyPr>
          <a:p>
            <a:pPr>
              <a:lnSpc>
                <a:spcPct val="100000"/>
              </a:lnSpc>
            </a:pPr>
            <a:r>
              <a:rPr b="1" lang="en-GB" sz="2600" spc="-1" strike="noStrike">
                <a:solidFill>
                  <a:srgbClr val="3465a4"/>
                </a:solidFill>
                <a:latin typeface="Seravek"/>
                <a:ea typeface="ITC Souvenir Demi"/>
              </a:rPr>
              <a:t>Philippians 1:6</a:t>
            </a:r>
            <a:endParaRPr b="0" lang="en-US" sz="2600" spc="-1" strike="noStrike">
              <a:latin typeface="Arial"/>
            </a:endParaRPr>
          </a:p>
          <a:p>
            <a:pPr>
              <a:lnSpc>
                <a:spcPct val="100000"/>
              </a:lnSpc>
            </a:pPr>
            <a:r>
              <a:rPr b="0" lang="en-US" sz="2600" spc="-1" strike="noStrike">
                <a:solidFill>
                  <a:srgbClr val="3465a4"/>
                </a:solidFill>
                <a:latin typeface="Seravek"/>
                <a:ea typeface="Raleway"/>
              </a:rPr>
              <a:t>     </a:t>
            </a:r>
            <a:r>
              <a:rPr b="0" lang="en-US" sz="2600" spc="-1" strike="noStrike">
                <a:solidFill>
                  <a:srgbClr val="3465a4"/>
                </a:solidFill>
                <a:latin typeface="Seravek"/>
                <a:ea typeface="Raleway"/>
              </a:rPr>
              <a:t>being confident of this very thing, that He who has begun a good work in you </a:t>
            </a:r>
            <a:r>
              <a:rPr b="1" lang="en-US" sz="2600" spc="-1" strike="noStrike">
                <a:solidFill>
                  <a:srgbClr val="3465a4"/>
                </a:solidFill>
                <a:latin typeface="Seravek"/>
                <a:ea typeface="Raleway"/>
              </a:rPr>
              <a:t>will</a:t>
            </a:r>
            <a:r>
              <a:rPr b="0" lang="en-US" sz="2600" spc="-1" strike="noStrike">
                <a:solidFill>
                  <a:srgbClr val="3465a4"/>
                </a:solidFill>
                <a:latin typeface="Seravek"/>
                <a:ea typeface="Raleway"/>
              </a:rPr>
              <a:t> </a:t>
            </a:r>
            <a:r>
              <a:rPr b="1" lang="en-US" sz="2600" spc="-1" strike="noStrike">
                <a:solidFill>
                  <a:srgbClr val="3465a4"/>
                </a:solidFill>
                <a:latin typeface="Seravek"/>
                <a:ea typeface="Raleway"/>
              </a:rPr>
              <a:t>complete</a:t>
            </a:r>
            <a:r>
              <a:rPr b="0" lang="en-US" sz="2600" spc="-1" strike="noStrike">
                <a:solidFill>
                  <a:srgbClr val="3465a4"/>
                </a:solidFill>
                <a:latin typeface="Seravek"/>
                <a:ea typeface="Raleway"/>
              </a:rPr>
              <a:t> it until the day of Jesus Christ;</a:t>
            </a:r>
            <a:endParaRPr b="0" lang="en-US" sz="2600" spc="-1" strike="noStrike">
              <a:latin typeface="Arial"/>
            </a:endParaRPr>
          </a:p>
          <a:p>
            <a:pPr>
              <a:lnSpc>
                <a:spcPct val="150000"/>
              </a:lnSpc>
            </a:pPr>
            <a:r>
              <a:rPr b="1" lang="en-GB" sz="2600" spc="-1" strike="noStrike">
                <a:solidFill>
                  <a:srgbClr val="3465a4"/>
                </a:solidFill>
                <a:latin typeface="Seravek"/>
                <a:ea typeface="ITC Souvenir Demi"/>
              </a:rPr>
              <a:t>Philippians 2:13</a:t>
            </a:r>
            <a:endParaRPr b="0" lang="en-US" sz="2600" spc="-1" strike="noStrike">
              <a:latin typeface="Arial"/>
            </a:endParaRPr>
          </a:p>
          <a:p>
            <a:pPr>
              <a:lnSpc>
                <a:spcPct val="100000"/>
              </a:lnSpc>
            </a:pPr>
            <a:r>
              <a:rPr b="0" lang="en-US" sz="2600" spc="-1" strike="noStrike">
                <a:solidFill>
                  <a:srgbClr val="3465a4"/>
                </a:solidFill>
                <a:latin typeface="Seravek"/>
                <a:ea typeface="Raleway"/>
              </a:rPr>
              <a:t>     </a:t>
            </a:r>
            <a:r>
              <a:rPr b="0" lang="en-US" sz="2600" spc="-1" strike="noStrike">
                <a:solidFill>
                  <a:srgbClr val="3465a4"/>
                </a:solidFill>
                <a:latin typeface="Seravek"/>
                <a:ea typeface="Raleway"/>
              </a:rPr>
              <a:t>for it is God who </a:t>
            </a:r>
            <a:r>
              <a:rPr b="1" lang="en-US" sz="2600" spc="-1" strike="noStrike">
                <a:solidFill>
                  <a:srgbClr val="3465a4"/>
                </a:solidFill>
                <a:latin typeface="Seravek"/>
                <a:ea typeface="Raleway"/>
              </a:rPr>
              <a:t>works</a:t>
            </a:r>
            <a:r>
              <a:rPr b="0" lang="en-US" sz="2600" spc="-1" strike="noStrike">
                <a:solidFill>
                  <a:srgbClr val="3465a4"/>
                </a:solidFill>
                <a:latin typeface="Seravek"/>
                <a:ea typeface="Raleway"/>
              </a:rPr>
              <a:t> in you both to </a:t>
            </a:r>
            <a:r>
              <a:rPr b="1" lang="en-US" sz="2600" spc="-1" strike="noStrike">
                <a:solidFill>
                  <a:srgbClr val="3465a4"/>
                </a:solidFill>
                <a:latin typeface="Seravek"/>
                <a:ea typeface="Raleway"/>
              </a:rPr>
              <a:t>will</a:t>
            </a:r>
            <a:r>
              <a:rPr b="0" lang="en-US" sz="2600" spc="-1" strike="noStrike">
                <a:solidFill>
                  <a:srgbClr val="3465a4"/>
                </a:solidFill>
                <a:latin typeface="Seravek"/>
                <a:ea typeface="Raleway"/>
              </a:rPr>
              <a:t> and to </a:t>
            </a:r>
            <a:r>
              <a:rPr b="1" lang="en-US" sz="2600" spc="-1" strike="noStrike">
                <a:solidFill>
                  <a:srgbClr val="3465a4"/>
                </a:solidFill>
                <a:latin typeface="Seravek"/>
                <a:ea typeface="Raleway"/>
              </a:rPr>
              <a:t>do</a:t>
            </a:r>
            <a:r>
              <a:rPr b="0" lang="en-US" sz="2600" spc="-1" strike="noStrike">
                <a:solidFill>
                  <a:srgbClr val="3465a4"/>
                </a:solidFill>
                <a:latin typeface="Seravek"/>
                <a:ea typeface="Raleway"/>
              </a:rPr>
              <a:t> for His good pleasure.</a:t>
            </a:r>
            <a:endParaRPr b="0" lang="en-US" sz="2600" spc="-1" strike="noStrike">
              <a:latin typeface="Arial"/>
            </a:endParaRPr>
          </a:p>
          <a:p>
            <a:pPr>
              <a:lnSpc>
                <a:spcPct val="150000"/>
              </a:lnSpc>
            </a:pPr>
            <a:r>
              <a:rPr b="1" lang="en-GB" sz="2600" spc="-1" strike="noStrike">
                <a:solidFill>
                  <a:srgbClr val="3465a4"/>
                </a:solidFill>
                <a:latin typeface="Seravek"/>
                <a:ea typeface="ITC Souvenir Demi"/>
              </a:rPr>
              <a:t>Jude 24</a:t>
            </a:r>
            <a:endParaRPr b="0" lang="en-US" sz="2600" spc="-1" strike="noStrike">
              <a:latin typeface="Arial"/>
            </a:endParaRPr>
          </a:p>
          <a:p>
            <a:pPr>
              <a:lnSpc>
                <a:spcPct val="100000"/>
              </a:lnSpc>
            </a:pPr>
            <a:r>
              <a:rPr b="0" lang="en-US" sz="2600" spc="-1" strike="noStrike">
                <a:solidFill>
                  <a:srgbClr val="3465a4"/>
                </a:solidFill>
                <a:latin typeface="Seravek"/>
                <a:ea typeface="Raleway"/>
              </a:rPr>
              <a:t>     </a:t>
            </a:r>
            <a:r>
              <a:rPr b="0" lang="en-US" sz="2600" spc="-1" strike="noStrike">
                <a:solidFill>
                  <a:srgbClr val="3465a4"/>
                </a:solidFill>
                <a:latin typeface="Seravek"/>
                <a:ea typeface="Raleway"/>
              </a:rPr>
              <a:t>Now to Him who is </a:t>
            </a:r>
            <a:r>
              <a:rPr b="1" lang="en-US" sz="2600" spc="-1" strike="noStrike">
                <a:solidFill>
                  <a:srgbClr val="3465a4"/>
                </a:solidFill>
                <a:latin typeface="Seravek"/>
                <a:ea typeface="Raleway"/>
              </a:rPr>
              <a:t>able</a:t>
            </a:r>
            <a:r>
              <a:rPr b="0" lang="en-US" sz="2600" spc="-1" strike="noStrike">
                <a:solidFill>
                  <a:srgbClr val="3465a4"/>
                </a:solidFill>
                <a:latin typeface="Seravek"/>
                <a:ea typeface="Raleway"/>
              </a:rPr>
              <a:t> to </a:t>
            </a:r>
            <a:r>
              <a:rPr b="1" lang="en-US" sz="2600" spc="-1" strike="noStrike">
                <a:solidFill>
                  <a:srgbClr val="3465a4"/>
                </a:solidFill>
                <a:latin typeface="Seravek"/>
                <a:ea typeface="Raleway"/>
              </a:rPr>
              <a:t>keep</a:t>
            </a:r>
            <a:r>
              <a:rPr b="0" lang="en-US" sz="2600" spc="-1" strike="noStrike">
                <a:solidFill>
                  <a:srgbClr val="3465a4"/>
                </a:solidFill>
                <a:latin typeface="Seravek"/>
                <a:ea typeface="Raleway"/>
              </a:rPr>
              <a:t> you from stumbling, and to present you </a:t>
            </a:r>
            <a:r>
              <a:rPr b="1" lang="en-US" sz="2600" spc="-1" strike="noStrike">
                <a:solidFill>
                  <a:srgbClr val="3465a4"/>
                </a:solidFill>
                <a:latin typeface="Seravek"/>
                <a:ea typeface="Raleway"/>
              </a:rPr>
              <a:t>faultless</a:t>
            </a:r>
            <a:endParaRPr b="0" lang="en-US" sz="2600" spc="-1" strike="noStrike">
              <a:latin typeface="Arial"/>
            </a:endParaRPr>
          </a:p>
          <a:p>
            <a:pPr>
              <a:lnSpc>
                <a:spcPct val="100000"/>
              </a:lnSpc>
            </a:pPr>
            <a:r>
              <a:rPr b="0" lang="en-US" sz="2600" spc="-1" strike="noStrike">
                <a:solidFill>
                  <a:srgbClr val="3465a4"/>
                </a:solidFill>
                <a:latin typeface="Seravek"/>
                <a:ea typeface="Raleway"/>
              </a:rPr>
              <a:t>before the presence of His glory with exceeding joy</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7" name="PlaceHolder 1"/>
          <p:cNvSpPr>
            <a:spLocks noGrp="1"/>
          </p:cNvSpPr>
          <p:nvPr>
            <p:ph type="sldImg"/>
          </p:nvPr>
        </p:nvSpPr>
        <p:spPr>
          <a:xfrm>
            <a:off x="533520" y="718560"/>
            <a:ext cx="6704640" cy="3771360"/>
          </a:xfrm>
          <a:prstGeom prst="rect">
            <a:avLst/>
          </a:prstGeom>
        </p:spPr>
      </p:sp>
      <p:sp>
        <p:nvSpPr>
          <p:cNvPr id="32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Jesus didn’t EVER yield to temptation or consent to sin. His victory can be ours. He came to make us “partakers of the divine nature” through the “exceedingly great and precious promises”* that have been given to us! This is how He overcame Satan: by the word of God! Our weakness or our circumstances are no match for the POWER and STRENGTH in every word that comes from the mouth of God!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How can we access this power?</a:t>
            </a:r>
            <a:endParaRPr b="0" lang="en-US" sz="2800" spc="-1" strike="noStrike">
              <a:latin typeface="Raleway"/>
            </a:endParaRPr>
          </a:p>
          <a:p>
            <a:pPr>
              <a:lnSpc>
                <a:spcPct val="115000"/>
              </a:lnSpc>
              <a:spcBef>
                <a:spcPts val="283"/>
              </a:spcBef>
              <a:spcAft>
                <a:spcPts val="283"/>
              </a:spcAft>
            </a:pPr>
            <a:r>
              <a:rPr b="0" i="1" lang="en-US" sz="1800" spc="-1" strike="noStrike">
                <a:latin typeface="Seravek"/>
                <a:ea typeface="Microsoft YaHei"/>
              </a:rPr>
              <a:t>*2 Peter 1:4</a:t>
            </a:r>
            <a:endParaRPr b="0" lang="en-US" sz="1800" spc="-1" strike="noStrike">
              <a:latin typeface="Raleway"/>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9" name="PlaceHolder 1"/>
          <p:cNvSpPr>
            <a:spLocks noGrp="1"/>
          </p:cNvSpPr>
          <p:nvPr>
            <p:ph type="sldImg"/>
          </p:nvPr>
        </p:nvSpPr>
        <p:spPr>
          <a:xfrm>
            <a:off x="533520" y="718560"/>
            <a:ext cx="6704640" cy="3771360"/>
          </a:xfrm>
          <a:prstGeom prst="rect">
            <a:avLst/>
          </a:prstGeom>
        </p:spPr>
      </p:sp>
      <p:sp>
        <p:nvSpPr>
          <p:cNvPr id="330"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331" name="TextShape 3"/>
          <p:cNvSpPr txBox="1"/>
          <p:nvPr/>
        </p:nvSpPr>
        <p:spPr>
          <a:xfrm>
            <a:off x="457200" y="4572000"/>
            <a:ext cx="6979320" cy="40140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Psalm 17:4</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...By the </a:t>
            </a:r>
            <a:r>
              <a:rPr b="1" lang="en-US" sz="2800" spc="-1" strike="noStrike">
                <a:solidFill>
                  <a:srgbClr val="3465a4"/>
                </a:solidFill>
                <a:latin typeface="Seravek"/>
                <a:ea typeface="Raleway"/>
              </a:rPr>
              <a:t>word</a:t>
            </a:r>
            <a:r>
              <a:rPr b="0" lang="en-US" sz="2800" spc="-1" strike="noStrike">
                <a:solidFill>
                  <a:srgbClr val="3465a4"/>
                </a:solidFill>
                <a:latin typeface="Seravek"/>
                <a:ea typeface="Raleway"/>
              </a:rPr>
              <a:t> of Your lips, I have kept away from the paths of the </a:t>
            </a:r>
            <a:r>
              <a:rPr b="1" lang="en-US" sz="2800" spc="-1" strike="noStrike">
                <a:solidFill>
                  <a:srgbClr val="3465a4"/>
                </a:solidFill>
                <a:latin typeface="Seravek"/>
                <a:ea typeface="Raleway"/>
              </a:rPr>
              <a:t>destroyer</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Psalm 119:11</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Your word I have </a:t>
            </a:r>
            <a:r>
              <a:rPr b="1" lang="en-US" sz="2800" spc="-1" strike="noStrike">
                <a:solidFill>
                  <a:srgbClr val="3465a4"/>
                </a:solidFill>
                <a:latin typeface="Seravek"/>
                <a:ea typeface="Raleway"/>
              </a:rPr>
              <a:t>hidden</a:t>
            </a:r>
            <a:r>
              <a:rPr b="0" lang="en-US" sz="2800" spc="-1" strike="noStrike">
                <a:solidFill>
                  <a:srgbClr val="3465a4"/>
                </a:solidFill>
                <a:latin typeface="Seravek"/>
                <a:ea typeface="Raleway"/>
              </a:rPr>
              <a:t> in my </a:t>
            </a:r>
            <a:r>
              <a:rPr b="1" lang="en-US" sz="2800" spc="-1" strike="noStrike">
                <a:solidFill>
                  <a:srgbClr val="3465a4"/>
                </a:solidFill>
                <a:latin typeface="Seravek"/>
                <a:ea typeface="Raleway"/>
              </a:rPr>
              <a:t>heart</a:t>
            </a:r>
            <a:r>
              <a:rPr b="0" lang="en-US" sz="2800" spc="-1" strike="noStrike">
                <a:solidFill>
                  <a:srgbClr val="3465a4"/>
                </a:solidFill>
                <a:latin typeface="Seravek"/>
                <a:ea typeface="Raleway"/>
              </a:rPr>
              <a:t>,</a:t>
            </a:r>
            <a:endParaRPr b="0" lang="en-US" sz="2800" spc="-1" strike="noStrike">
              <a:latin typeface="Arial"/>
            </a:endParaRPr>
          </a:p>
          <a:p>
            <a:pPr>
              <a:lnSpc>
                <a:spcPct val="100000"/>
              </a:lnSpc>
            </a:pPr>
            <a:r>
              <a:rPr b="0" lang="en-US" sz="2800" spc="-1" strike="noStrike">
                <a:solidFill>
                  <a:srgbClr val="3465a4"/>
                </a:solidFill>
                <a:latin typeface="Seravek"/>
                <a:ea typeface="Raleway"/>
              </a:rPr>
              <a:t>That I might not </a:t>
            </a:r>
            <a:r>
              <a:rPr b="1" lang="en-US" sz="2800" spc="-1" strike="noStrike">
                <a:solidFill>
                  <a:srgbClr val="3465a4"/>
                </a:solidFill>
                <a:latin typeface="Seravek"/>
                <a:ea typeface="Raleway"/>
              </a:rPr>
              <a:t>sin</a:t>
            </a:r>
            <a:r>
              <a:rPr b="0" lang="en-US" sz="2800" spc="-1" strike="noStrike">
                <a:solidFill>
                  <a:srgbClr val="3465a4"/>
                </a:solidFill>
                <a:latin typeface="Seravek"/>
                <a:ea typeface="Raleway"/>
              </a:rPr>
              <a:t> against You.</a:t>
            </a:r>
            <a:endParaRPr b="0" lang="en-US" sz="2800" spc="-1" strike="noStrike">
              <a:latin typeface="Arial"/>
            </a:endParaRPr>
          </a:p>
          <a:p>
            <a:pPr>
              <a:lnSpc>
                <a:spcPct val="100000"/>
              </a:lnSpc>
            </a:pP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6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2" name="PlaceHolder 1"/>
          <p:cNvSpPr>
            <a:spLocks noGrp="1"/>
          </p:cNvSpPr>
          <p:nvPr>
            <p:ph type="sldImg"/>
          </p:nvPr>
        </p:nvSpPr>
        <p:spPr>
          <a:xfrm>
            <a:off x="533520" y="718560"/>
            <a:ext cx="6704640" cy="3771360"/>
          </a:xfrm>
          <a:prstGeom prst="rect">
            <a:avLst/>
          </a:prstGeom>
        </p:spPr>
      </p:sp>
      <p:sp>
        <p:nvSpPr>
          <p:cNvPr id="333"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Jesus became an exile from heaven and took the risk of failure and eternal loss so that He could give us the victory over Satan. In our own strength we are helpless, but when we claim His power we can defeat Satan!</a:t>
            </a:r>
            <a:endParaRPr b="0" lang="en-US" sz="2800" spc="-1" strike="noStrike">
              <a:latin typeface="Raleway"/>
            </a:endParaRPr>
          </a:p>
          <a:p>
            <a:r>
              <a:rPr b="0" lang="en-US" sz="2800" spc="-1" strike="noStrike">
                <a:latin typeface="Seravek"/>
              </a:rPr>
              <a:t>   </a:t>
            </a:r>
            <a:r>
              <a:rPr b="0" lang="en-US" sz="2800" spc="-1" strike="noStrike">
                <a:solidFill>
                  <a:srgbClr val="ff0000"/>
                </a:solidFill>
                <a:latin typeface="Seravek"/>
              </a:rPr>
              <a:t>Is there a way to escape every temptation?</a:t>
            </a:r>
            <a:endParaRPr b="0" lang="en-US" sz="2800" spc="-1" strike="noStrike">
              <a:latin typeface="Raleway"/>
            </a:endParaRPr>
          </a:p>
        </p:txBody>
      </p:sp>
    </p:spTree>
  </p:cSld>
</p:notes>
</file>

<file path=ppt/notesSlides/notesSlide6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4" name="PlaceHolder 1"/>
          <p:cNvSpPr>
            <a:spLocks noGrp="1"/>
          </p:cNvSpPr>
          <p:nvPr>
            <p:ph type="sldImg"/>
          </p:nvPr>
        </p:nvSpPr>
        <p:spPr>
          <a:xfrm>
            <a:off x="533520" y="718560"/>
            <a:ext cx="6704640" cy="3771360"/>
          </a:xfrm>
          <a:prstGeom prst="rect">
            <a:avLst/>
          </a:prstGeom>
        </p:spPr>
      </p:sp>
      <p:sp>
        <p:nvSpPr>
          <p:cNvPr id="335"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336" name="TextShape 3"/>
          <p:cNvSpPr txBox="1"/>
          <p:nvPr/>
        </p:nvSpPr>
        <p:spPr>
          <a:xfrm>
            <a:off x="457200" y="4572000"/>
            <a:ext cx="6979320" cy="40140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1 Corinthians 10:13</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1" lang="en-US" sz="2800" spc="-1" strike="noStrike">
                <a:solidFill>
                  <a:srgbClr val="3465a4"/>
                </a:solidFill>
                <a:latin typeface="Seravek"/>
                <a:ea typeface="Raleway"/>
              </a:rPr>
              <a:t>No</a:t>
            </a:r>
            <a:r>
              <a:rPr b="0" lang="en-US" sz="2800" spc="-1" strike="noStrike">
                <a:solidFill>
                  <a:srgbClr val="3465a4"/>
                </a:solidFill>
                <a:latin typeface="Seravek"/>
                <a:ea typeface="Raleway"/>
              </a:rPr>
              <a:t> temptation has overtaken you except such as is common to man; but God is faithful, who will not </a:t>
            </a:r>
            <a:r>
              <a:rPr b="1" lang="en-US" sz="2800" spc="-1" strike="noStrike">
                <a:solidFill>
                  <a:srgbClr val="3465a4"/>
                </a:solidFill>
                <a:latin typeface="Seravek"/>
                <a:ea typeface="Raleway"/>
              </a:rPr>
              <a:t>allow </a:t>
            </a:r>
            <a:r>
              <a:rPr b="0" lang="en-US" sz="2800" spc="-1" strike="noStrike">
                <a:solidFill>
                  <a:srgbClr val="3465a4"/>
                </a:solidFill>
                <a:latin typeface="Seravek"/>
                <a:ea typeface="Raleway"/>
              </a:rPr>
              <a:t>you to be tempted beyond what you are able, but with the temptation will also make the way of </a:t>
            </a:r>
            <a:r>
              <a:rPr b="1" lang="en-US" sz="2800" spc="-1" strike="noStrike">
                <a:solidFill>
                  <a:srgbClr val="3465a4"/>
                </a:solidFill>
                <a:latin typeface="Seravek"/>
                <a:ea typeface="Raleway"/>
              </a:rPr>
              <a:t>escape</a:t>
            </a:r>
            <a:r>
              <a:rPr b="0" lang="en-US" sz="2800" spc="-1" strike="noStrike">
                <a:solidFill>
                  <a:srgbClr val="3465a4"/>
                </a:solidFill>
                <a:latin typeface="Seravek"/>
                <a:ea typeface="Raleway"/>
              </a:rPr>
              <a:t>, that you may be </a:t>
            </a:r>
            <a:r>
              <a:rPr b="1" lang="en-US" sz="2800" spc="-1" strike="noStrike">
                <a:solidFill>
                  <a:srgbClr val="3465a4"/>
                </a:solidFill>
                <a:latin typeface="Seravek"/>
                <a:ea typeface="Raleway"/>
              </a:rPr>
              <a:t>able</a:t>
            </a:r>
            <a:r>
              <a:rPr b="0" lang="en-US" sz="2800" spc="-1" strike="noStrike">
                <a:solidFill>
                  <a:srgbClr val="3465a4"/>
                </a:solidFill>
                <a:latin typeface="Seravek"/>
                <a:ea typeface="Raleway"/>
              </a:rPr>
              <a:t> to bear it.</a:t>
            </a:r>
            <a:endParaRPr b="0" lang="en-US" sz="2800" spc="-1" strike="noStrike">
              <a:latin typeface="Arial"/>
            </a:endParaRPr>
          </a:p>
          <a:p>
            <a:pPr>
              <a:lnSpc>
                <a:spcPct val="100000"/>
              </a:lnSpc>
            </a:pP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6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7" name="PlaceHolder 1"/>
          <p:cNvSpPr>
            <a:spLocks noGrp="1"/>
          </p:cNvSpPr>
          <p:nvPr>
            <p:ph type="sldImg"/>
          </p:nvPr>
        </p:nvSpPr>
        <p:spPr>
          <a:xfrm>
            <a:off x="533520" y="718560"/>
            <a:ext cx="6704640" cy="3771360"/>
          </a:xfrm>
          <a:prstGeom prst="rect">
            <a:avLst/>
          </a:prstGeom>
        </p:spPr>
      </p:sp>
      <p:sp>
        <p:nvSpPr>
          <p:cNvPr id="33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We are safe as long as we are connected to Jesus. But if we make a mistake and are overcome by Satan, we should not be discouraged. God has not rejected or forgotten us.</a:t>
            </a:r>
            <a:r>
              <a:rPr b="0" lang="en-US" sz="2800" spc="-1" strike="noStrike">
                <a:solidFill>
                  <a:srgbClr val="ff0000"/>
                </a:solidFill>
                <a:latin typeface="Seravek"/>
              </a:rPr>
              <a:t> </a:t>
            </a:r>
            <a:endParaRPr b="0" lang="en-US" sz="2800" spc="-1" strike="noStrike">
              <a:latin typeface="Raleway"/>
            </a:endParaRPr>
          </a:p>
          <a:p>
            <a:r>
              <a:rPr b="0" lang="en-US" sz="2800" spc="-1" strike="noStrike">
                <a:solidFill>
                  <a:srgbClr val="ff0000"/>
                </a:solidFill>
                <a:latin typeface="Seravek"/>
              </a:rPr>
              <a:t>   </a:t>
            </a:r>
            <a:r>
              <a:rPr b="0" lang="en-US" sz="2800" spc="-1" strike="noStrike">
                <a:solidFill>
                  <a:srgbClr val="ff0000"/>
                </a:solidFill>
                <a:latin typeface="Seravek"/>
              </a:rPr>
              <a:t>What should we do if we break one of His commandments?</a:t>
            </a:r>
            <a:endParaRPr b="0" lang="en-US" sz="2800" spc="-1" strike="noStrike">
              <a:latin typeface="Raleway"/>
            </a:endParaRPr>
          </a:p>
        </p:txBody>
      </p:sp>
    </p:spTree>
  </p:cSld>
</p:notes>
</file>

<file path=ppt/notesSlides/notesSlide6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9" name="PlaceHolder 1"/>
          <p:cNvSpPr>
            <a:spLocks noGrp="1"/>
          </p:cNvSpPr>
          <p:nvPr>
            <p:ph type="sldImg"/>
          </p:nvPr>
        </p:nvSpPr>
        <p:spPr>
          <a:xfrm>
            <a:off x="533520" y="718560"/>
            <a:ext cx="6704640" cy="3771360"/>
          </a:xfrm>
          <a:prstGeom prst="rect">
            <a:avLst/>
          </a:prstGeom>
        </p:spPr>
      </p:sp>
      <p:sp>
        <p:nvSpPr>
          <p:cNvPr id="340"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341" name="TextShape 3"/>
          <p:cNvSpPr txBox="1"/>
          <p:nvPr/>
        </p:nvSpPr>
        <p:spPr>
          <a:xfrm>
            <a:off x="457200" y="4572000"/>
            <a:ext cx="6979320" cy="532188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1 John 2:1</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My little children, these things I write to you, so that you may </a:t>
            </a:r>
            <a:r>
              <a:rPr b="1" lang="en-US" sz="2800" spc="-1" strike="noStrike">
                <a:solidFill>
                  <a:srgbClr val="3465a4"/>
                </a:solidFill>
                <a:latin typeface="Seravek"/>
                <a:ea typeface="Raleway"/>
              </a:rPr>
              <a:t>not</a:t>
            </a:r>
            <a:r>
              <a:rPr b="0" lang="en-US" sz="2800" spc="-1" strike="noStrike">
                <a:solidFill>
                  <a:srgbClr val="3465a4"/>
                </a:solidFill>
                <a:latin typeface="Seravek"/>
                <a:ea typeface="Raleway"/>
              </a:rPr>
              <a:t> sin. And</a:t>
            </a:r>
            <a:r>
              <a:rPr b="1" lang="en-US" sz="2800" spc="-1" strike="noStrike">
                <a:solidFill>
                  <a:srgbClr val="3465a4"/>
                </a:solidFill>
                <a:latin typeface="Seravek"/>
                <a:ea typeface="Raleway"/>
              </a:rPr>
              <a:t> if</a:t>
            </a:r>
            <a:r>
              <a:rPr b="0" lang="en-US" sz="2800" spc="-1" strike="noStrike">
                <a:solidFill>
                  <a:srgbClr val="3465a4"/>
                </a:solidFill>
                <a:latin typeface="Seravek"/>
                <a:ea typeface="Raleway"/>
              </a:rPr>
              <a:t> anyone sins, we have an Advocate with the Father, Jesus Christ the righteous.</a:t>
            </a:r>
            <a:endParaRPr b="0" lang="en-US" sz="2800" spc="-1" strike="noStrike">
              <a:latin typeface="Arial"/>
            </a:endParaRPr>
          </a:p>
          <a:p>
            <a:pPr>
              <a:lnSpc>
                <a:spcPct val="100000"/>
              </a:lnSpc>
            </a:pPr>
            <a:endParaRPr b="0" lang="en-US" sz="2800" spc="-1" strike="noStrike">
              <a:latin typeface="Arial"/>
            </a:endParaRPr>
          </a:p>
          <a:p>
            <a:pPr>
              <a:lnSpc>
                <a:spcPct val="100000"/>
              </a:lnSpc>
            </a:pPr>
            <a:r>
              <a:rPr b="1" lang="en-GB" sz="2800" spc="-1" strike="noStrike">
                <a:solidFill>
                  <a:srgbClr val="3465a4"/>
                </a:solidFill>
                <a:latin typeface="Seravek"/>
                <a:ea typeface="ITC Souvenir Demi"/>
              </a:rPr>
              <a:t>1 John 1:9</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If we </a:t>
            </a:r>
            <a:r>
              <a:rPr b="1" lang="en-US" sz="2800" spc="-1" strike="noStrike">
                <a:solidFill>
                  <a:srgbClr val="3465a4"/>
                </a:solidFill>
                <a:latin typeface="Seravek"/>
                <a:ea typeface="Raleway"/>
              </a:rPr>
              <a:t>confess</a:t>
            </a:r>
            <a:r>
              <a:rPr b="0" lang="en-US" sz="2800" spc="-1" strike="noStrike">
                <a:solidFill>
                  <a:srgbClr val="3465a4"/>
                </a:solidFill>
                <a:latin typeface="Seravek"/>
                <a:ea typeface="Raleway"/>
              </a:rPr>
              <a:t> our sins, He is faithful and just to </a:t>
            </a:r>
            <a:r>
              <a:rPr b="1" lang="en-US" sz="2800" spc="-1" strike="noStrike">
                <a:solidFill>
                  <a:srgbClr val="3465a4"/>
                </a:solidFill>
                <a:latin typeface="Seravek"/>
                <a:ea typeface="Raleway"/>
              </a:rPr>
              <a:t>forgive</a:t>
            </a:r>
            <a:r>
              <a:rPr b="0" lang="en-US" sz="2800" spc="-1" strike="noStrike">
                <a:solidFill>
                  <a:srgbClr val="3465a4"/>
                </a:solidFill>
                <a:latin typeface="Seravek"/>
                <a:ea typeface="Raleway"/>
              </a:rPr>
              <a:t> us our sins and to </a:t>
            </a:r>
            <a:r>
              <a:rPr b="1" lang="en-US" sz="2800" spc="-1" strike="noStrike">
                <a:solidFill>
                  <a:srgbClr val="3465a4"/>
                </a:solidFill>
                <a:latin typeface="Seravek"/>
                <a:ea typeface="Raleway"/>
              </a:rPr>
              <a:t>cleanse</a:t>
            </a:r>
            <a:r>
              <a:rPr b="0" lang="en-US" sz="2800" spc="-1" strike="noStrike">
                <a:solidFill>
                  <a:srgbClr val="3465a4"/>
                </a:solidFill>
                <a:latin typeface="Seravek"/>
                <a:ea typeface="Raleway"/>
              </a:rPr>
              <a:t> us from all unrighteousness.</a:t>
            </a:r>
            <a:endParaRPr b="0" lang="en-US" sz="2800" spc="-1" strike="noStrike">
              <a:latin typeface="Arial"/>
            </a:endParaRPr>
          </a:p>
          <a:p>
            <a:pPr>
              <a:lnSpc>
                <a:spcPct val="100000"/>
              </a:lnSpc>
            </a:pPr>
            <a:endParaRPr b="0" lang="en-US" sz="2800" spc="-1" strike="noStrike">
              <a:latin typeface="Arial"/>
            </a:endParaRPr>
          </a:p>
          <a:p>
            <a:pPr>
              <a:lnSpc>
                <a:spcPct val="100000"/>
              </a:lnSpc>
            </a:pPr>
            <a:endParaRPr b="0" lang="en-US" sz="2800" spc="-1" strike="noStrike">
              <a:latin typeface="Arial"/>
            </a:endParaRPr>
          </a:p>
        </p:txBody>
      </p:sp>
    </p:spTree>
  </p:cSld>
</p:notes>
</file>

<file path=ppt/notesSlides/notesSlide6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2" name="PlaceHolder 1"/>
          <p:cNvSpPr>
            <a:spLocks noGrp="1"/>
          </p:cNvSpPr>
          <p:nvPr>
            <p:ph type="sldImg"/>
          </p:nvPr>
        </p:nvSpPr>
        <p:spPr>
          <a:xfrm>
            <a:off x="533520" y="718560"/>
            <a:ext cx="6704640" cy="3771360"/>
          </a:xfrm>
          <a:prstGeom prst="rect">
            <a:avLst/>
          </a:prstGeom>
        </p:spPr>
      </p:sp>
      <p:sp>
        <p:nvSpPr>
          <p:cNvPr id="343"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Repentance is being sorry for sin and turning away from it. God is merciful and gracious. When we go to Him in repentance, asking Him for forgiveness and power to overcome, He will not turn us away. He loves to have us come to Him just as we are. It is His glory to wrap His arms of love around us, wash us clean, bandage our wounds, and give us new strength to fight the battle against evil.</a:t>
            </a:r>
            <a:endParaRPr b="0" lang="en-US" sz="2800" spc="-1" strike="noStrike">
              <a:latin typeface="Raleway"/>
            </a:endParaRPr>
          </a:p>
        </p:txBody>
      </p:sp>
    </p:spTree>
  </p:cSld>
</p:notes>
</file>

<file path=ppt/notesSlides/notesSlide6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4" name="PlaceHolder 1"/>
          <p:cNvSpPr>
            <a:spLocks noGrp="1"/>
          </p:cNvSpPr>
          <p:nvPr>
            <p:ph type="sldImg"/>
          </p:nvPr>
        </p:nvSpPr>
        <p:spPr>
          <a:xfrm>
            <a:off x="533520" y="718560"/>
            <a:ext cx="6704640" cy="3771360"/>
          </a:xfrm>
          <a:prstGeom prst="rect">
            <a:avLst/>
          </a:prstGeom>
        </p:spPr>
      </p:sp>
      <p:sp>
        <p:nvSpPr>
          <p:cNvPr id="345" name="PlaceHolder 2"/>
          <p:cNvSpPr>
            <a:spLocks noGrp="1"/>
          </p:cNvSpPr>
          <p:nvPr>
            <p:ph type="body"/>
          </p:nvPr>
        </p:nvSpPr>
        <p:spPr>
          <a:xfrm>
            <a:off x="457200" y="4752000"/>
            <a:ext cx="6858000" cy="5257800"/>
          </a:xfrm>
          <a:prstGeom prst="rect">
            <a:avLst/>
          </a:prstGeom>
        </p:spPr>
        <p:txBody>
          <a:bodyPr lIns="0" rIns="0" tIns="0" bIns="0">
            <a:noAutofit/>
          </a:bodyPr>
          <a:p>
            <a:r>
              <a:rPr b="0" lang="en-US" sz="2700" spc="-1" strike="noStrike">
                <a:solidFill>
                  <a:srgbClr val="000000"/>
                </a:solidFill>
                <a:latin typeface="Seravek"/>
              </a:rPr>
              <a:t>   </a:t>
            </a:r>
            <a:r>
              <a:rPr b="0" lang="en-US" sz="2700" spc="-1" strike="noStrike">
                <a:solidFill>
                  <a:srgbClr val="000000"/>
                </a:solidFill>
                <a:latin typeface="Seravek"/>
              </a:rPr>
              <a:t>In the final days of earth’s history, there will be people who will be loyal and faithful to God.  Through faith in His power, they will keep His commandments. God’s blessing will be pronounced on them: “Here are those who keep the commandments of God and the faith of Jesus.” “Blessed are those who do His commandments, that they may have the right to the tree of life, and may enter through the gates into the city”.*</a:t>
            </a:r>
            <a:r>
              <a:rPr b="0" lang="en-US" sz="2700" spc="-1" strike="noStrike">
                <a:solidFill>
                  <a:srgbClr val="ff0000"/>
                </a:solidFill>
                <a:latin typeface="Seravek"/>
              </a:rPr>
              <a:t> Will you let Jesus be Lord of your life and write His law on your heart?</a:t>
            </a:r>
            <a:endParaRPr b="0" lang="en-US" sz="2700" spc="-1" strike="noStrike">
              <a:latin typeface="Raleway"/>
            </a:endParaRPr>
          </a:p>
          <a:p>
            <a:pPr>
              <a:lnSpc>
                <a:spcPct val="150000"/>
              </a:lnSpc>
            </a:pPr>
            <a:r>
              <a:rPr b="0" i="1" lang="en-US" sz="1800" spc="-1" strike="noStrike">
                <a:solidFill>
                  <a:srgbClr val="000000"/>
                </a:solidFill>
                <a:latin typeface="Seravek"/>
              </a:rPr>
              <a:t>*Revelation 14:12, 22:14</a:t>
            </a:r>
            <a:endParaRPr b="0" lang="en-US" sz="1800" spc="-1" strike="noStrike">
              <a:latin typeface="Raleway"/>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p:spPr>
        <p:txBody>
          <a:bodyPr lIns="0" rIns="0" tIns="0" bIns="0">
            <a:noAutofit/>
          </a:bodyPr>
          <a:p>
            <a:pPr algn="r"/>
            <a:fld id="{C060D3EA-B9FA-48EA-B9E8-E9B96BBFFDEE}"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1.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1.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1.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1.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1.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1.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1.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3.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1.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1.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1.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1.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1.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1.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1.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slideLayout" Target="../slideLayouts/slideLayout1.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1.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xml"/><Relationship Id="rId3"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image" Target="../media/image61.jpeg"/><Relationship Id="rId2" Type="http://schemas.openxmlformats.org/officeDocument/2006/relationships/slideLayout" Target="../slideLayouts/slideLayout1.xml"/><Relationship Id="rId3"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1.xml"/><Relationship Id="rId3"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image" Target="../media/image63.jpeg"/><Relationship Id="rId2" Type="http://schemas.openxmlformats.org/officeDocument/2006/relationships/slideLayout" Target="../slideLayouts/slideLayout1.xml"/><Relationship Id="rId3" Type="http://schemas.openxmlformats.org/officeDocument/2006/relationships/notesSlide" Target="../notesSlides/notesSlide63.xml"/>
</Relationships>
</file>

<file path=ppt/slides/_rels/slide64.xml.rels><?xml version="1.0" encoding="UTF-8"?>
<Relationships xmlns="http://schemas.openxmlformats.org/package/2006/relationships"><Relationship Id="rId1" Type="http://schemas.openxmlformats.org/officeDocument/2006/relationships/image" Target="../media/image64.jpeg"/><Relationship Id="rId2" Type="http://schemas.openxmlformats.org/officeDocument/2006/relationships/slideLayout" Target="../slideLayouts/slideLayout1.xml"/><Relationship Id="rId3" Type="http://schemas.openxmlformats.org/officeDocument/2006/relationships/notesSlide" Target="../notesSlides/notesSlide64.xml"/>
</Relationships>
</file>

<file path=ppt/slides/_rels/slide65.xml.rels><?xml version="1.0" encoding="UTF-8"?>
<Relationships xmlns="http://schemas.openxmlformats.org/package/2006/relationships"><Relationship Id="rId1" Type="http://schemas.openxmlformats.org/officeDocument/2006/relationships/image" Target="../media/image65.jpeg"/><Relationship Id="rId2" Type="http://schemas.openxmlformats.org/officeDocument/2006/relationships/slideLayout" Target="../slideLayouts/slideLayout1.xml"/><Relationship Id="rId3" Type="http://schemas.openxmlformats.org/officeDocument/2006/relationships/notesSlide" Target="../notesSlides/notesSlide65.xml"/>
</Relationships>
</file>

<file path=ppt/slides/_rels/slide66.xml.rels><?xml version="1.0" encoding="UTF-8"?>
<Relationships xmlns="http://schemas.openxmlformats.org/package/2006/relationships"><Relationship Id="rId1" Type="http://schemas.openxmlformats.org/officeDocument/2006/relationships/image" Target="../media/image66.jpeg"/><Relationship Id="rId2" Type="http://schemas.openxmlformats.org/officeDocument/2006/relationships/slideLayout" Target="../slideLayouts/slideLayout1.xml"/><Relationship Id="rId3" Type="http://schemas.openxmlformats.org/officeDocument/2006/relationships/notesSlide" Target="../notesSlides/notesSlide66.xml"/>
</Relationships>
</file>

<file path=ppt/slides/_rels/slide67.xml.rels><?xml version="1.0" encoding="UTF-8"?>
<Relationships xmlns="http://schemas.openxmlformats.org/package/2006/relationships"><Relationship Id="rId1" Type="http://schemas.openxmlformats.org/officeDocument/2006/relationships/image" Target="../media/image67.jpeg"/><Relationship Id="rId2" Type="http://schemas.openxmlformats.org/officeDocument/2006/relationships/slideLayout" Target="../slideLayouts/slideLayout1.xml"/><Relationship Id="rId3" Type="http://schemas.openxmlformats.org/officeDocument/2006/relationships/notesSlide" Target="../notesSlides/notesSlide67.xml"/>
</Relationships>
</file>

<file path=ppt/slides/_rels/slide68.xml.rels><?xml version="1.0" encoding="UTF-8"?>
<Relationships xmlns="http://schemas.openxmlformats.org/package/2006/relationships"><Relationship Id="rId1" Type="http://schemas.openxmlformats.org/officeDocument/2006/relationships/image" Target="../media/image68.jpeg"/><Relationship Id="rId2" Type="http://schemas.openxmlformats.org/officeDocument/2006/relationships/slideLayout" Target="../slideLayouts/slideLayout1.xml"/><Relationship Id="rId3" Type="http://schemas.openxmlformats.org/officeDocument/2006/relationships/notesSlide" Target="../notesSlides/notesSlide68.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7" name="" descr=""/>
          <p:cNvPicPr/>
          <p:nvPr/>
        </p:nvPicPr>
        <p:blipFill>
          <a:blip r:embed="rId1"/>
          <a:stretch/>
        </p:blipFill>
        <p:spPr>
          <a:xfrm>
            <a:off x="0" y="0"/>
            <a:ext cx="10080000" cy="5670000"/>
          </a:xfrm>
          <a:prstGeom prst="rect">
            <a:avLst/>
          </a:prstGeom>
          <a:ln w="0">
            <a:noFill/>
          </a:ln>
        </p:spPr>
      </p:pic>
      <p:sp>
        <p:nvSpPr>
          <p:cNvPr id="48" name="TextShape 1"/>
          <p:cNvSpPr txBox="1"/>
          <p:nvPr/>
        </p:nvSpPr>
        <p:spPr>
          <a:xfrm>
            <a:off x="5679000" y="1524600"/>
            <a:ext cx="4108320" cy="218232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God’s Unchanging Law</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9" name="" descr=""/>
          <p:cNvPicPr/>
          <p:nvPr/>
        </p:nvPicPr>
        <p:blipFill>
          <a:blip r:embed="rId1"/>
          <a:stretch/>
        </p:blipFill>
        <p:spPr>
          <a:xfrm>
            <a:off x="0" y="0"/>
            <a:ext cx="10080000" cy="5670000"/>
          </a:xfrm>
          <a:prstGeom prst="rect">
            <a:avLst/>
          </a:prstGeom>
          <a:ln w="0">
            <a:noFill/>
          </a:ln>
        </p:spPr>
      </p:pic>
      <p:sp>
        <p:nvSpPr>
          <p:cNvPr id="50" name="TextShape 1"/>
          <p:cNvSpPr txBox="1"/>
          <p:nvPr/>
        </p:nvSpPr>
        <p:spPr>
          <a:xfrm>
            <a:off x="-36000" y="52218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18:19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1" name="" descr=""/>
          <p:cNvPicPr/>
          <p:nvPr/>
        </p:nvPicPr>
        <p:blipFill>
          <a:blip r:embed="rId1"/>
          <a:stretch/>
        </p:blipFill>
        <p:spPr>
          <a:xfrm>
            <a:off x="0" y="360"/>
            <a:ext cx="10079640" cy="5669640"/>
          </a:xfrm>
          <a:prstGeom prst="rect">
            <a:avLst/>
          </a:prstGeom>
          <a:ln w="0">
            <a:noFill/>
          </a:ln>
        </p:spPr>
      </p:pic>
      <p:sp>
        <p:nvSpPr>
          <p:cNvPr id="5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11:19</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the temple of God was opened in heaven, and the ___ of His ________ was seen in His temple.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3" name="" descr=""/>
          <p:cNvPicPr/>
          <p:nvPr/>
        </p:nvPicPr>
        <p:blipFill>
          <a:blip r:embed="rId1"/>
          <a:stretch/>
        </p:blipFill>
        <p:spPr>
          <a:xfrm>
            <a:off x="0" y="14400"/>
            <a:ext cx="10115280" cy="566964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4" name="" descr=""/>
          <p:cNvPicPr/>
          <p:nvPr/>
        </p:nvPicPr>
        <p:blipFill>
          <a:blip r:embed="rId1"/>
          <a:stretch/>
        </p:blipFill>
        <p:spPr>
          <a:xfrm>
            <a:off x="0" y="0"/>
            <a:ext cx="10080000" cy="5670000"/>
          </a:xfrm>
          <a:prstGeom prst="rect">
            <a:avLst/>
          </a:prstGeom>
          <a:ln w="0">
            <a:noFill/>
          </a:ln>
        </p:spPr>
      </p:pic>
      <p:sp>
        <p:nvSpPr>
          <p:cNvPr id="55" name="TextShape 1"/>
          <p:cNvSpPr txBox="1"/>
          <p:nvPr/>
        </p:nvSpPr>
        <p:spPr>
          <a:xfrm>
            <a:off x="360" y="5258160"/>
            <a:ext cx="48006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119:89; 111:7,8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6" name="" descr=""/>
          <p:cNvPicPr/>
          <p:nvPr/>
        </p:nvPicPr>
        <p:blipFill>
          <a:blip r:embed="rId1"/>
          <a:stretch/>
        </p:blipFill>
        <p:spPr>
          <a:xfrm>
            <a:off x="0" y="360"/>
            <a:ext cx="10079640" cy="5669640"/>
          </a:xfrm>
          <a:prstGeom prst="rect">
            <a:avLst/>
          </a:prstGeom>
          <a:ln w="0">
            <a:noFill/>
          </a:ln>
        </p:spPr>
      </p:pic>
      <p:sp>
        <p:nvSpPr>
          <p:cNvPr id="57"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119:89</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_______, O Lord, Your word is settled in ______.</a:t>
            </a:r>
            <a:endParaRPr b="0" lang="en-US" sz="3000" spc="-1" strike="noStrike">
              <a:latin typeface="Arial"/>
            </a:endParaRPr>
          </a:p>
          <a:p>
            <a:pPr>
              <a:lnSpc>
                <a:spcPct val="100000"/>
              </a:lnSpc>
            </a:pP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Psalm 111:7,8</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...All His precepts are sure. (8) They stand fast _______ and ever...</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8" name="" descr=""/>
          <p:cNvPicPr/>
          <p:nvPr/>
        </p:nvPicPr>
        <p:blipFill>
          <a:blip r:embed="rId1"/>
          <a:stretch/>
        </p:blipFill>
        <p:spPr>
          <a:xfrm>
            <a:off x="-360" y="0"/>
            <a:ext cx="10079640" cy="568404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9" name="" descr=""/>
          <p:cNvPicPr/>
          <p:nvPr/>
        </p:nvPicPr>
        <p:blipFill>
          <a:blip r:embed="rId1"/>
          <a:stretch/>
        </p:blipFill>
        <p:spPr>
          <a:xfrm>
            <a:off x="0" y="360"/>
            <a:ext cx="10079640" cy="5669640"/>
          </a:xfrm>
          <a:prstGeom prst="rect">
            <a:avLst/>
          </a:prstGeom>
          <a:ln w="0">
            <a:noFill/>
          </a:ln>
        </p:spPr>
      </p:pic>
      <p:sp>
        <p:nvSpPr>
          <p:cNvPr id="6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103:20, KJV</a:t>
            </a:r>
            <a:endParaRPr b="0" lang="en-US" sz="5400" spc="-1" strike="noStrike">
              <a:latin typeface="Arial"/>
            </a:endParaRPr>
          </a:p>
          <a:p>
            <a:pPr>
              <a:lnSpc>
                <a:spcPct val="100000"/>
              </a:lnSpc>
            </a:pPr>
            <a:r>
              <a:rPr b="0" lang="en-US" sz="2800" spc="-1" strike="noStrike">
                <a:solidFill>
                  <a:srgbClr val="3465a4"/>
                </a:solidFill>
                <a:latin typeface="Seravek"/>
                <a:ea typeface="Raleway"/>
              </a:rPr>
              <a:t>   </a:t>
            </a:r>
            <a:r>
              <a:rPr b="0" lang="en-US" sz="3000" spc="-1" strike="noStrike">
                <a:solidFill>
                  <a:srgbClr val="3465a4"/>
                </a:solidFill>
                <a:latin typeface="Raleway"/>
                <a:ea typeface="Raleway"/>
              </a:rPr>
              <a:t>Bless the Lord, ye his angels, that excel in strength, that do his </a:t>
            </a:r>
            <a:r>
              <a:rPr b="1" lang="en-US" sz="3000" spc="-1" strike="noStrike">
                <a:solidFill>
                  <a:srgbClr val="3465a4"/>
                </a:solidFill>
                <a:latin typeface="Raleway"/>
                <a:ea typeface="Raleway"/>
              </a:rPr>
              <a:t>commandments, </a:t>
            </a:r>
            <a:r>
              <a:rPr b="0" lang="en-US" sz="3000" spc="-1" strike="noStrike">
                <a:solidFill>
                  <a:srgbClr val="3465a4"/>
                </a:solidFill>
                <a:latin typeface="Raleway"/>
                <a:ea typeface="Raleway"/>
              </a:rPr>
              <a:t> hearkening unto the voice of his word.</a:t>
            </a:r>
            <a:r>
              <a:rPr b="0" lang="en-US" sz="2800" spc="-1" strike="noStrike">
                <a:solidFill>
                  <a:srgbClr val="3465a4"/>
                </a:solidFill>
                <a:latin typeface="Seravek"/>
                <a:ea typeface="Raleway"/>
              </a:rPr>
              <a:t> </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1" name="" descr=""/>
          <p:cNvPicPr/>
          <p:nvPr/>
        </p:nvPicPr>
        <p:blipFill>
          <a:blip r:embed="rId1"/>
          <a:stretch/>
        </p:blipFill>
        <p:spPr>
          <a:xfrm>
            <a:off x="-360" y="-21600"/>
            <a:ext cx="10079640" cy="5736600"/>
          </a:xfrm>
          <a:prstGeom prst="rect">
            <a:avLst/>
          </a:prstGeom>
          <a:ln w="0">
            <a:noFill/>
          </a:ln>
        </p:spPr>
      </p:pic>
      <p:sp>
        <p:nvSpPr>
          <p:cNvPr id="62" name="TextShape 1"/>
          <p:cNvSpPr txBox="1"/>
          <p:nvPr/>
        </p:nvSpPr>
        <p:spPr>
          <a:xfrm>
            <a:off x="142200" y="2594160"/>
            <a:ext cx="9937800" cy="4757040"/>
          </a:xfrm>
          <a:prstGeom prst="rect">
            <a:avLst/>
          </a:prstGeom>
          <a:noFill/>
          <a:ln w="0">
            <a:noFill/>
          </a:ln>
        </p:spPr>
        <p:txBody>
          <a:bodyPr lIns="90000" rIns="90000" tIns="45000" bIns="45000">
            <a:noAutofit/>
          </a:bodyPr>
          <a:p>
            <a:pPr>
              <a:lnSpc>
                <a:spcPct val="110000"/>
              </a:lnSpc>
            </a:pPr>
            <a:r>
              <a:rPr b="0" lang="en-US" sz="2000" spc="-1" strike="noStrike">
                <a:solidFill>
                  <a:srgbClr val="ffffff"/>
                </a:solidFill>
                <a:latin typeface="Arial Narrow"/>
                <a:ea typeface="Raleway"/>
              </a:rPr>
              <a:t>...God who is </a:t>
            </a:r>
            <a:r>
              <a:rPr b="1" lang="en-US" sz="2000" spc="-1" strike="noStrike">
                <a:solidFill>
                  <a:srgbClr val="ffffff"/>
                </a:solidFill>
                <a:latin typeface="Arial Narrow"/>
                <a:ea typeface="Raleway"/>
              </a:rPr>
              <a:t>HOLY</a:t>
            </a:r>
            <a:r>
              <a:rPr b="0" lang="en-US" sz="2000" spc="-1" strike="noStrike">
                <a:solidFill>
                  <a:srgbClr val="ffffff"/>
                </a:solidFill>
                <a:latin typeface="Arial Narrow"/>
                <a:ea typeface="Raleway"/>
              </a:rPr>
              <a:t>... </a:t>
            </a:r>
            <a:r>
              <a:rPr b="0" i="1" lang="en-US" sz="2000" spc="-1" strike="noStrike">
                <a:solidFill>
                  <a:srgbClr val="ffffff"/>
                </a:solidFill>
                <a:latin typeface="Arial Narrow"/>
                <a:ea typeface="Raleway"/>
              </a:rPr>
              <a:t>Isaiah 5:16</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...the law is </a:t>
            </a:r>
            <a:r>
              <a:rPr b="1" lang="en-US" sz="2000" spc="-1" strike="noStrike">
                <a:solidFill>
                  <a:srgbClr val="ffffff"/>
                </a:solidFill>
                <a:latin typeface="Arial Narrow"/>
                <a:ea typeface="Raleway"/>
              </a:rPr>
              <a:t>HOLY</a:t>
            </a:r>
            <a:r>
              <a:rPr b="0" lang="en-US" sz="2000" spc="-1" strike="noStrike">
                <a:solidFill>
                  <a:srgbClr val="ffffff"/>
                </a:solidFill>
                <a:latin typeface="Arial Narrow"/>
                <a:ea typeface="Raleway"/>
              </a:rPr>
              <a:t>...</a:t>
            </a:r>
            <a:r>
              <a:rPr b="0" i="1" lang="en-US" sz="2000" spc="-1" strike="noStrike">
                <a:solidFill>
                  <a:srgbClr val="ffffff"/>
                </a:solidFill>
                <a:latin typeface="Arial Narrow"/>
                <a:ea typeface="Raleway"/>
              </a:rPr>
              <a:t>Romans 7:12</a:t>
            </a:r>
            <a:endParaRPr b="0" lang="en-US" sz="2000" spc="-1" strike="noStrike">
              <a:latin typeface="Arial"/>
            </a:endParaRPr>
          </a:p>
          <a:p>
            <a:pPr>
              <a:lnSpc>
                <a:spcPct val="110000"/>
              </a:lnSpc>
            </a:pPr>
            <a:r>
              <a:rPr b="0" lang="en-US" sz="2000" spc="-1" strike="noStrike">
                <a:solidFill>
                  <a:srgbClr val="ffffff"/>
                </a:solidFill>
                <a:latin typeface="Arial Narrow"/>
                <a:ea typeface="Raleway"/>
              </a:rPr>
              <a:t>...all His ways are </a:t>
            </a:r>
            <a:r>
              <a:rPr b="1" lang="en-US" sz="2000" spc="-1" strike="noStrike">
                <a:solidFill>
                  <a:srgbClr val="ffffff"/>
                </a:solidFill>
                <a:latin typeface="Arial Narrow"/>
                <a:ea typeface="Raleway"/>
              </a:rPr>
              <a:t>JUSTICE</a:t>
            </a:r>
            <a:r>
              <a:rPr b="0" lang="en-US" sz="2000" spc="-1" strike="noStrike">
                <a:solidFill>
                  <a:srgbClr val="ffffff"/>
                </a:solidFill>
                <a:latin typeface="Arial Narrow"/>
                <a:ea typeface="Raleway"/>
              </a:rPr>
              <a:t>... </a:t>
            </a:r>
            <a:r>
              <a:rPr b="0" i="1" lang="en-US" sz="2000" spc="-1" strike="noStrike">
                <a:solidFill>
                  <a:srgbClr val="ffffff"/>
                </a:solidFill>
                <a:latin typeface="Arial Narrow"/>
                <a:ea typeface="Raleway"/>
              </a:rPr>
              <a:t>Deut. 32:4</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...the commandment...</a:t>
            </a:r>
            <a:r>
              <a:rPr b="1" lang="en-US" sz="2000" spc="-1" strike="noStrike">
                <a:solidFill>
                  <a:srgbClr val="ffffff"/>
                </a:solidFill>
                <a:latin typeface="Arial Narrow"/>
                <a:ea typeface="Raleway"/>
              </a:rPr>
              <a:t>JUST</a:t>
            </a:r>
            <a:r>
              <a:rPr b="0" lang="en-US" sz="2000" spc="-1" strike="noStrike">
                <a:solidFill>
                  <a:srgbClr val="ffffff"/>
                </a:solidFill>
                <a:latin typeface="Arial Narrow"/>
                <a:ea typeface="Raleway"/>
              </a:rPr>
              <a:t>... </a:t>
            </a:r>
            <a:r>
              <a:rPr b="0" i="1" lang="en-US" sz="2000" spc="-1" strike="noStrike">
                <a:solidFill>
                  <a:srgbClr val="ffffff"/>
                </a:solidFill>
                <a:latin typeface="Arial Narrow"/>
                <a:ea typeface="Raleway"/>
              </a:rPr>
              <a:t>Romans 7:12</a:t>
            </a:r>
            <a:endParaRPr b="0" lang="en-US" sz="2000" spc="-1" strike="noStrike">
              <a:latin typeface="Arial"/>
            </a:endParaRPr>
          </a:p>
          <a:p>
            <a:pPr>
              <a:lnSpc>
                <a:spcPct val="110000"/>
              </a:lnSpc>
            </a:pPr>
            <a:r>
              <a:rPr b="0" lang="en-US" sz="2000" spc="-1" strike="noStrike">
                <a:solidFill>
                  <a:srgbClr val="ffffff"/>
                </a:solidFill>
                <a:latin typeface="Arial Narrow"/>
                <a:ea typeface="Raleway"/>
              </a:rPr>
              <a:t>...one </a:t>
            </a:r>
            <a:r>
              <a:rPr b="1" lang="en-US" sz="2000" spc="-1" strike="noStrike">
                <a:solidFill>
                  <a:srgbClr val="ffffff"/>
                </a:solidFill>
                <a:latin typeface="Arial Narrow"/>
                <a:ea typeface="Raleway"/>
              </a:rPr>
              <a:t>GOOD</a:t>
            </a:r>
            <a:r>
              <a:rPr b="0" lang="en-US" sz="2000" spc="-1" strike="noStrike">
                <a:solidFill>
                  <a:srgbClr val="ffffff"/>
                </a:solidFill>
                <a:latin typeface="Arial Narrow"/>
                <a:ea typeface="Raleway"/>
              </a:rPr>
              <a:t>...that is God. </a:t>
            </a:r>
            <a:r>
              <a:rPr b="0" i="1" lang="en-US" sz="2000" spc="-1" strike="noStrike">
                <a:solidFill>
                  <a:srgbClr val="ffffff"/>
                </a:solidFill>
                <a:latin typeface="Arial Narrow"/>
                <a:ea typeface="Raleway"/>
              </a:rPr>
              <a:t>Luke 18:19</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...the commandment...</a:t>
            </a:r>
            <a:r>
              <a:rPr b="1" lang="en-US" sz="2000" spc="-1" strike="noStrike">
                <a:solidFill>
                  <a:srgbClr val="ffffff"/>
                </a:solidFill>
                <a:latin typeface="Arial Narrow"/>
                <a:ea typeface="Raleway"/>
              </a:rPr>
              <a:t>GOOD</a:t>
            </a:r>
            <a:r>
              <a:rPr b="0" lang="en-US" sz="2000" spc="-1" strike="noStrike">
                <a:solidFill>
                  <a:srgbClr val="ffffff"/>
                </a:solidFill>
                <a:latin typeface="Arial Narrow"/>
                <a:ea typeface="Raleway"/>
              </a:rPr>
              <a:t>. </a:t>
            </a:r>
            <a:r>
              <a:rPr b="0" i="1" lang="en-US" sz="2000" spc="-1" strike="noStrike">
                <a:solidFill>
                  <a:srgbClr val="ffffff"/>
                </a:solidFill>
                <a:latin typeface="Arial Narrow"/>
                <a:ea typeface="Raleway"/>
              </a:rPr>
              <a:t>Romans 7:12</a:t>
            </a:r>
            <a:endParaRPr b="0" lang="en-US" sz="2000" spc="-1" strike="noStrike">
              <a:latin typeface="Arial"/>
            </a:endParaRPr>
          </a:p>
          <a:p>
            <a:pPr>
              <a:lnSpc>
                <a:spcPct val="110000"/>
              </a:lnSpc>
            </a:pPr>
            <a:r>
              <a:rPr b="0" lang="en-US" sz="2000" spc="-1" strike="noStrike">
                <a:solidFill>
                  <a:srgbClr val="ffffff"/>
                </a:solidFill>
                <a:latin typeface="Arial Narrow"/>
                <a:ea typeface="Raleway"/>
              </a:rPr>
              <a:t>...your Father in heaven is </a:t>
            </a:r>
            <a:r>
              <a:rPr b="1" lang="en-US" sz="2000" spc="-1" strike="noStrike">
                <a:solidFill>
                  <a:srgbClr val="ffffff"/>
                </a:solidFill>
                <a:latin typeface="Arial Narrow"/>
                <a:ea typeface="Raleway"/>
              </a:rPr>
              <a:t>PERFECT</a:t>
            </a:r>
            <a:r>
              <a:rPr b="0" lang="en-US" sz="2000" spc="-1" strike="noStrike">
                <a:solidFill>
                  <a:srgbClr val="ffffff"/>
                </a:solidFill>
                <a:latin typeface="Arial Narrow"/>
                <a:ea typeface="Raleway"/>
              </a:rPr>
              <a:t>. </a:t>
            </a:r>
            <a:r>
              <a:rPr b="0" i="1" lang="en-US" sz="2000" spc="-1" strike="noStrike">
                <a:solidFill>
                  <a:srgbClr val="ffffff"/>
                </a:solidFill>
                <a:latin typeface="Arial Narrow"/>
                <a:ea typeface="Raleway"/>
              </a:rPr>
              <a:t>Matt. 5:48</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...the law of the Lord is </a:t>
            </a:r>
            <a:r>
              <a:rPr b="1" lang="en-US" sz="2000" spc="-1" strike="noStrike">
                <a:solidFill>
                  <a:srgbClr val="ffffff"/>
                </a:solidFill>
                <a:latin typeface="Arial Narrow"/>
                <a:ea typeface="Raleway"/>
              </a:rPr>
              <a:t>PERFECT</a:t>
            </a:r>
            <a:r>
              <a:rPr b="0" lang="en-US" sz="2000" spc="-1" strike="noStrike">
                <a:solidFill>
                  <a:srgbClr val="ffffff"/>
                </a:solidFill>
                <a:latin typeface="Arial Narrow"/>
                <a:ea typeface="Raleway"/>
              </a:rPr>
              <a:t>… </a:t>
            </a:r>
            <a:r>
              <a:rPr b="0" i="1" lang="en-US" sz="2000" spc="-1" strike="noStrike">
                <a:solidFill>
                  <a:srgbClr val="ffffff"/>
                </a:solidFill>
                <a:latin typeface="Arial Narrow"/>
                <a:ea typeface="Raleway"/>
              </a:rPr>
              <a:t>Psalm 19:7</a:t>
            </a:r>
            <a:endParaRPr b="0" lang="en-US" sz="2000" spc="-1" strike="noStrike">
              <a:latin typeface="Arial"/>
            </a:endParaRPr>
          </a:p>
          <a:p>
            <a:pPr>
              <a:lnSpc>
                <a:spcPct val="110000"/>
              </a:lnSpc>
            </a:pPr>
            <a:r>
              <a:rPr b="0" lang="en-US" sz="2000" spc="-1" strike="noStrike">
                <a:solidFill>
                  <a:srgbClr val="ffffff"/>
                </a:solidFill>
                <a:latin typeface="Arial Narrow"/>
                <a:ea typeface="Raleway"/>
              </a:rPr>
              <a:t>...God is </a:t>
            </a:r>
            <a:r>
              <a:rPr b="1" lang="en-US" sz="2000" spc="-1" strike="noStrike">
                <a:solidFill>
                  <a:srgbClr val="ffffff"/>
                </a:solidFill>
                <a:latin typeface="Arial Narrow"/>
                <a:ea typeface="Raleway"/>
              </a:rPr>
              <a:t>LOVE</a:t>
            </a:r>
            <a:r>
              <a:rPr b="0" lang="en-US" sz="2000" spc="-1" strike="noStrike">
                <a:solidFill>
                  <a:srgbClr val="ffffff"/>
                </a:solidFill>
                <a:latin typeface="Arial Narrow"/>
                <a:ea typeface="Raleway"/>
              </a:rPr>
              <a:t>. </a:t>
            </a:r>
            <a:r>
              <a:rPr b="0" i="1" lang="en-US" sz="2000" spc="-1" strike="noStrike">
                <a:solidFill>
                  <a:srgbClr val="ffffff"/>
                </a:solidFill>
                <a:latin typeface="Arial Narrow"/>
                <a:ea typeface="Raleway"/>
              </a:rPr>
              <a:t>1 John 5:8</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a:t>
            </a:r>
            <a:r>
              <a:rPr b="1" lang="en-US" sz="2000" spc="-1" strike="noStrike">
                <a:solidFill>
                  <a:srgbClr val="ffffff"/>
                </a:solidFill>
                <a:latin typeface="Arial Narrow"/>
                <a:ea typeface="Raleway"/>
              </a:rPr>
              <a:t>LOVE</a:t>
            </a:r>
            <a:r>
              <a:rPr b="0" lang="en-US" sz="2000" spc="-1" strike="noStrike">
                <a:solidFill>
                  <a:srgbClr val="ffffff"/>
                </a:solidFill>
                <a:latin typeface="Arial Narrow"/>
                <a:ea typeface="Raleway"/>
              </a:rPr>
              <a:t> is the fulfillment of the law. </a:t>
            </a:r>
            <a:r>
              <a:rPr b="0" i="1" lang="en-US" sz="2000" spc="-1" strike="noStrike">
                <a:solidFill>
                  <a:srgbClr val="ffffff"/>
                </a:solidFill>
                <a:latin typeface="Arial Narrow"/>
                <a:ea typeface="Raleway"/>
              </a:rPr>
              <a:t>Rom. 13:10</a:t>
            </a:r>
            <a:endParaRPr b="0" lang="en-US" sz="2000" spc="-1" strike="noStrike">
              <a:latin typeface="Arial"/>
            </a:endParaRPr>
          </a:p>
          <a:p>
            <a:pPr>
              <a:lnSpc>
                <a:spcPct val="110000"/>
              </a:lnSpc>
            </a:pPr>
            <a:r>
              <a:rPr b="0" lang="en-US" sz="2000" spc="-1" strike="noStrike">
                <a:solidFill>
                  <a:srgbClr val="ffffff"/>
                </a:solidFill>
                <a:latin typeface="Arial Narrow"/>
                <a:ea typeface="Raleway"/>
              </a:rPr>
              <a:t>...the Lord is </a:t>
            </a:r>
            <a:r>
              <a:rPr b="1" lang="en-US" sz="2000" spc="-1" strike="noStrike">
                <a:solidFill>
                  <a:srgbClr val="ffffff"/>
                </a:solidFill>
                <a:latin typeface="Arial Narrow"/>
                <a:ea typeface="Raleway"/>
              </a:rPr>
              <a:t>RIGHTEOUS</a:t>
            </a:r>
            <a:r>
              <a:rPr b="0" lang="en-US" sz="2000" spc="-1" strike="noStrike">
                <a:solidFill>
                  <a:srgbClr val="ffffff"/>
                </a:solidFill>
                <a:latin typeface="Arial Narrow"/>
                <a:ea typeface="Raleway"/>
              </a:rPr>
              <a:t>... </a:t>
            </a:r>
            <a:r>
              <a:rPr b="0" i="1" lang="en-US" sz="2000" spc="-1" strike="noStrike">
                <a:solidFill>
                  <a:srgbClr val="ffffff"/>
                </a:solidFill>
                <a:latin typeface="Arial Narrow"/>
                <a:ea typeface="Raleway"/>
              </a:rPr>
              <a:t>Exodus 9:27</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2000" spc="-1" strike="noStrike">
                <a:solidFill>
                  <a:srgbClr val="ffffff"/>
                </a:solidFill>
                <a:latin typeface="Arial Narrow"/>
                <a:ea typeface="Raleway"/>
              </a:rPr>
              <a:t>	</a:t>
            </a:r>
            <a:r>
              <a:rPr b="0" lang="en-US" sz="1900" spc="-1" strike="noStrike">
                <a:solidFill>
                  <a:srgbClr val="ffffff"/>
                </a:solidFill>
                <a:latin typeface="Arial Narrow"/>
                <a:ea typeface="Raleway"/>
              </a:rPr>
              <a:t>...judgments of the Lord are...</a:t>
            </a:r>
            <a:r>
              <a:rPr b="1" lang="en-US" sz="1900" spc="-1" strike="noStrike">
                <a:solidFill>
                  <a:srgbClr val="ffffff"/>
                </a:solidFill>
                <a:latin typeface="Arial Narrow"/>
                <a:ea typeface="Raleway"/>
              </a:rPr>
              <a:t>RIGHTEOUS</a:t>
            </a:r>
            <a:r>
              <a:rPr b="0" lang="en-US" sz="1900" spc="-1" strike="noStrike">
                <a:solidFill>
                  <a:srgbClr val="ffffff"/>
                </a:solidFill>
                <a:latin typeface="Arial Narrow"/>
                <a:ea typeface="Raleway"/>
              </a:rPr>
              <a:t>...</a:t>
            </a:r>
            <a:r>
              <a:rPr b="0" i="1" lang="en-US" sz="1900" spc="-1" strike="noStrike">
                <a:solidFill>
                  <a:srgbClr val="ffffff"/>
                </a:solidFill>
                <a:latin typeface="Arial Narrow"/>
                <a:ea typeface="Raleway"/>
              </a:rPr>
              <a:t>Ps. 19:9</a:t>
            </a:r>
            <a:endParaRPr b="0" lang="en-US" sz="1900" spc="-1" strike="noStrike">
              <a:latin typeface="Arial"/>
            </a:endParaRPr>
          </a:p>
          <a:p>
            <a:pPr>
              <a:lnSpc>
                <a:spcPct val="110000"/>
              </a:lnSpc>
            </a:pPr>
            <a:r>
              <a:rPr b="0" lang="en-US" sz="1900" spc="-1" strike="noStrike">
                <a:solidFill>
                  <a:srgbClr val="ffffff"/>
                </a:solidFill>
                <a:latin typeface="Arial Narrow"/>
                <a:ea typeface="Raleway"/>
              </a:rPr>
              <a:t>...the </a:t>
            </a:r>
            <a:r>
              <a:rPr b="1" lang="en-US" sz="1900" spc="-1" strike="noStrike">
                <a:solidFill>
                  <a:srgbClr val="ffffff"/>
                </a:solidFill>
                <a:latin typeface="Arial Narrow"/>
                <a:ea typeface="Raleway"/>
              </a:rPr>
              <a:t>EVERLASTING</a:t>
            </a:r>
            <a:r>
              <a:rPr b="0" lang="en-US" sz="1900" spc="-1" strike="noStrike">
                <a:solidFill>
                  <a:srgbClr val="ffffff"/>
                </a:solidFill>
                <a:latin typeface="Arial Narrow"/>
                <a:ea typeface="Raleway"/>
              </a:rPr>
              <a:t> God. </a:t>
            </a:r>
            <a:r>
              <a:rPr b="0" i="1" lang="en-US" sz="1900" spc="-1" strike="noStrike">
                <a:solidFill>
                  <a:srgbClr val="ffffff"/>
                </a:solidFill>
                <a:latin typeface="Arial Narrow"/>
                <a:ea typeface="Raleway"/>
              </a:rPr>
              <a:t>Genesis 21:33</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...His precepts...stand fast </a:t>
            </a:r>
            <a:r>
              <a:rPr b="1" lang="en-US" sz="1900" spc="-1" strike="noStrike">
                <a:solidFill>
                  <a:srgbClr val="ffffff"/>
                </a:solidFill>
                <a:latin typeface="Arial Narrow"/>
                <a:ea typeface="Raleway"/>
              </a:rPr>
              <a:t>FOREVER</a:t>
            </a:r>
            <a:r>
              <a:rPr b="0" lang="en-US" sz="1900" spc="-1" strike="noStrike">
                <a:solidFill>
                  <a:srgbClr val="ffffff"/>
                </a:solidFill>
                <a:latin typeface="Arial Narrow"/>
                <a:ea typeface="Raleway"/>
              </a:rPr>
              <a:t>. </a:t>
            </a:r>
            <a:r>
              <a:rPr b="0" i="1" lang="en-US" sz="1900" spc="-1" strike="noStrike">
                <a:solidFill>
                  <a:srgbClr val="ffffff"/>
                </a:solidFill>
                <a:latin typeface="Arial Narrow"/>
                <a:ea typeface="Raleway"/>
              </a:rPr>
              <a:t>Ps. 111:7,8</a:t>
            </a:r>
            <a:endParaRPr b="0" lang="en-US" sz="1900" spc="-1" strike="noStrike">
              <a:latin typeface="Arial"/>
            </a:endParaRPr>
          </a:p>
          <a:p>
            <a:pPr>
              <a:lnSpc>
                <a:spcPct val="110000"/>
              </a:lnSpc>
            </a:pPr>
            <a:r>
              <a:rPr b="0" lang="en-US" sz="1900" spc="-1" strike="noStrike">
                <a:solidFill>
                  <a:srgbClr val="ffffff"/>
                </a:solidFill>
                <a:latin typeface="Arial Narrow"/>
                <a:ea typeface="Raleway"/>
              </a:rPr>
              <a:t>...He is </a:t>
            </a:r>
            <a:r>
              <a:rPr b="1" lang="en-US" sz="1900" spc="-1" strike="noStrike">
                <a:solidFill>
                  <a:srgbClr val="ffffff"/>
                </a:solidFill>
                <a:latin typeface="Arial Narrow"/>
                <a:ea typeface="Raleway"/>
              </a:rPr>
              <a:t>PURE</a:t>
            </a:r>
            <a:r>
              <a:rPr b="0" lang="en-US" sz="1900" spc="-1" strike="noStrike">
                <a:solidFill>
                  <a:srgbClr val="ffffff"/>
                </a:solidFill>
                <a:latin typeface="Arial Narrow"/>
                <a:ea typeface="Raleway"/>
              </a:rPr>
              <a:t>. </a:t>
            </a:r>
            <a:r>
              <a:rPr b="0" i="1" lang="en-US" sz="1900" spc="-1" strike="noStrike">
                <a:solidFill>
                  <a:srgbClr val="ffffff"/>
                </a:solidFill>
                <a:latin typeface="Arial Narrow"/>
                <a:ea typeface="Raleway"/>
              </a:rPr>
              <a:t>1 John 3:3</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...the commandment of the Lord is </a:t>
            </a:r>
            <a:r>
              <a:rPr b="1" lang="en-US" sz="1900" spc="-1" strike="noStrike">
                <a:solidFill>
                  <a:srgbClr val="ffffff"/>
                </a:solidFill>
                <a:latin typeface="Arial Narrow"/>
                <a:ea typeface="Raleway"/>
              </a:rPr>
              <a:t>PURE</a:t>
            </a:r>
            <a:r>
              <a:rPr b="0" lang="en-US" sz="1900" spc="-1" strike="noStrike">
                <a:solidFill>
                  <a:srgbClr val="ffffff"/>
                </a:solidFill>
                <a:latin typeface="Arial Narrow"/>
                <a:ea typeface="Raleway"/>
              </a:rPr>
              <a:t>…</a:t>
            </a:r>
            <a:r>
              <a:rPr b="0" i="1" lang="en-US" sz="1900" spc="-1" strike="noStrike">
                <a:solidFill>
                  <a:srgbClr val="ffffff"/>
                </a:solidFill>
                <a:latin typeface="Arial Narrow"/>
                <a:ea typeface="Raleway"/>
              </a:rPr>
              <a:t>Ps. 19:8</a:t>
            </a:r>
            <a:endParaRPr b="0" lang="en-US" sz="1900" spc="-1" strike="noStrike">
              <a:latin typeface="Arial"/>
            </a:endParaRPr>
          </a:p>
          <a:p>
            <a:pPr>
              <a:lnSpc>
                <a:spcPct val="110000"/>
              </a:lnSpc>
            </a:pPr>
            <a:r>
              <a:rPr b="0" lang="en-US" sz="1900" spc="-1" strike="noStrike">
                <a:solidFill>
                  <a:srgbClr val="ffffff"/>
                </a:solidFill>
                <a:latin typeface="Arial Narrow"/>
                <a:ea typeface="Raleway"/>
              </a:rPr>
              <a:t>...a God of </a:t>
            </a:r>
            <a:r>
              <a:rPr b="1" lang="en-US" sz="1900" spc="-1" strike="noStrike">
                <a:solidFill>
                  <a:srgbClr val="ffffff"/>
                </a:solidFill>
                <a:latin typeface="Arial Narrow"/>
                <a:ea typeface="Raleway"/>
              </a:rPr>
              <a:t>TRUTH</a:t>
            </a:r>
            <a:r>
              <a:rPr b="0" lang="en-US" sz="1900" spc="-1" strike="noStrike">
                <a:solidFill>
                  <a:srgbClr val="ffffff"/>
                </a:solidFill>
                <a:latin typeface="Arial Narrow"/>
                <a:ea typeface="Raleway"/>
              </a:rPr>
              <a:t>...</a:t>
            </a:r>
            <a:r>
              <a:rPr b="0" i="1" lang="en-US" sz="1900" spc="-1" strike="noStrike">
                <a:solidFill>
                  <a:srgbClr val="ffffff"/>
                </a:solidFill>
                <a:latin typeface="Arial Narrow"/>
                <a:ea typeface="Raleway"/>
              </a:rPr>
              <a:t>Deuteronomy 32:4</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	</a:t>
            </a:r>
            <a:r>
              <a:rPr b="0" lang="en-US" sz="1900" spc="-1" strike="noStrike">
                <a:solidFill>
                  <a:srgbClr val="ffffff"/>
                </a:solidFill>
                <a:latin typeface="Arial Narrow"/>
                <a:ea typeface="Raleway"/>
              </a:rPr>
              <a:t>...Your law is </a:t>
            </a:r>
            <a:r>
              <a:rPr b="1" lang="en-US" sz="1900" spc="-1" strike="noStrike">
                <a:solidFill>
                  <a:srgbClr val="ffffff"/>
                </a:solidFill>
                <a:latin typeface="Arial Narrow"/>
                <a:ea typeface="Raleway"/>
              </a:rPr>
              <a:t>TRUTH</a:t>
            </a:r>
            <a:r>
              <a:rPr b="0" lang="en-US" sz="1900" spc="-1" strike="noStrike">
                <a:solidFill>
                  <a:srgbClr val="ffffff"/>
                </a:solidFill>
                <a:latin typeface="Arial Narrow"/>
                <a:ea typeface="Raleway"/>
              </a:rPr>
              <a:t>. </a:t>
            </a:r>
            <a:r>
              <a:rPr b="0" i="1" lang="en-US" sz="1900" spc="-1" strike="noStrike">
                <a:solidFill>
                  <a:srgbClr val="ffffff"/>
                </a:solidFill>
                <a:latin typeface="Arial Narrow"/>
                <a:ea typeface="Raleway"/>
              </a:rPr>
              <a:t>Psalm 119:142</a:t>
            </a:r>
            <a:endParaRPr b="0" lang="en-US" sz="1900" spc="-1" strike="noStrike">
              <a:latin typeface="Arial"/>
            </a:endParaRPr>
          </a:p>
          <a:p>
            <a:pPr>
              <a:lnSpc>
                <a:spcPct val="120000"/>
              </a:lnSpc>
            </a:pPr>
            <a:endParaRPr b="0" lang="en-US" sz="1900" spc="-1" strike="noStrike">
              <a:latin typeface="Arial"/>
            </a:endParaRPr>
          </a:p>
          <a:p>
            <a:pPr>
              <a:lnSpc>
                <a:spcPct val="120000"/>
              </a:lnSpc>
            </a:pPr>
            <a:endParaRPr b="0" lang="en-US" sz="1900" spc="-1" strike="noStrike">
              <a:latin typeface="Arial"/>
            </a:endParaRPr>
          </a:p>
          <a:p>
            <a:pPr>
              <a:lnSpc>
                <a:spcPct val="120000"/>
              </a:lnSpc>
            </a:pPr>
            <a:endParaRPr b="0" lang="en-US" sz="1900" spc="-1" strike="noStrike">
              <a:latin typeface="Arial"/>
            </a:endParaRPr>
          </a:p>
          <a:p>
            <a:pPr>
              <a:lnSpc>
                <a:spcPct val="120000"/>
              </a:lnSpc>
            </a:pPr>
            <a:endParaRPr b="0" lang="en-US" sz="1900" spc="-1" strike="noStrike">
              <a:latin typeface="Arial"/>
            </a:endParaRPr>
          </a:p>
          <a:p>
            <a:pPr>
              <a:lnSpc>
                <a:spcPct val="120000"/>
              </a:lnSpc>
            </a:pPr>
            <a:r>
              <a:rPr b="0" lang="en-US" sz="2400" spc="-1" strike="noStrike">
                <a:solidFill>
                  <a:srgbClr val="3465a4"/>
                </a:solidFill>
                <a:latin typeface="Raleway"/>
                <a:ea typeface="Raleway"/>
              </a:rPr>
              <a:t>   </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3" name="" descr=""/>
          <p:cNvPicPr/>
          <p:nvPr/>
        </p:nvPicPr>
        <p:blipFill>
          <a:blip r:embed="rId1"/>
          <a:stretch/>
        </p:blipFill>
        <p:spPr>
          <a:xfrm>
            <a:off x="0" y="0"/>
            <a:ext cx="10116000" cy="5715000"/>
          </a:xfrm>
          <a:prstGeom prst="rect">
            <a:avLst/>
          </a:prstGeom>
          <a:ln w="0">
            <a:noFill/>
          </a:ln>
        </p:spPr>
      </p:pic>
      <p:sp>
        <p:nvSpPr>
          <p:cNvPr id="64" name="TextShape 1"/>
          <p:cNvSpPr txBox="1"/>
          <p:nvPr/>
        </p:nvSpPr>
        <p:spPr>
          <a:xfrm>
            <a:off x="360" y="525816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5" name="" descr=""/>
          <p:cNvPicPr/>
          <p:nvPr/>
        </p:nvPicPr>
        <p:blipFill>
          <a:blip r:embed="rId1"/>
          <a:stretch/>
        </p:blipFill>
        <p:spPr>
          <a:xfrm>
            <a:off x="0" y="360"/>
            <a:ext cx="10079640" cy="5669640"/>
          </a:xfrm>
          <a:prstGeom prst="rect">
            <a:avLst/>
          </a:prstGeom>
          <a:ln w="0">
            <a:noFill/>
          </a:ln>
        </p:spPr>
      </p:pic>
      <p:sp>
        <p:nvSpPr>
          <p:cNvPr id="6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20:1-3</a:t>
            </a:r>
            <a:endParaRPr b="0" lang="en-US" sz="5400" spc="-1" strike="noStrike">
              <a:latin typeface="Arial"/>
            </a:endParaRPr>
          </a:p>
          <a:p>
            <a:pPr>
              <a:lnSpc>
                <a:spcPct val="120000"/>
              </a:lnSpc>
            </a:pPr>
            <a:r>
              <a:rPr b="0" lang="en-GB" sz="2800" spc="-1" strike="noStrike">
                <a:solidFill>
                  <a:srgbClr val="3465a4"/>
                </a:solidFill>
                <a:latin typeface="ITC Souvenir Demi"/>
                <a:ea typeface="ITC Souvenir Demi"/>
              </a:rPr>
              <a:t>   </a:t>
            </a:r>
            <a:r>
              <a:rPr b="0" lang="en-US" sz="2800" spc="-1" strike="noStrike">
                <a:solidFill>
                  <a:srgbClr val="3465a4"/>
                </a:solidFill>
                <a:latin typeface="Seravek"/>
                <a:ea typeface="Raleway"/>
              </a:rPr>
              <a:t>And God spoke all these words, saying:</a:t>
            </a:r>
            <a:endParaRPr b="0" lang="en-US" sz="2800" spc="-1" strike="noStrike">
              <a:latin typeface="Arial"/>
            </a:endParaRPr>
          </a:p>
          <a:p>
            <a:pPr>
              <a:lnSpc>
                <a:spcPct val="100000"/>
              </a:lnSpc>
            </a:pPr>
            <a:r>
              <a:rPr b="0" lang="en-US" sz="2800" spc="-1" strike="noStrike">
                <a:solidFill>
                  <a:srgbClr val="3465a4"/>
                </a:solidFill>
                <a:latin typeface="Seravek"/>
                <a:ea typeface="Raleway"/>
              </a:rPr>
              <a:t>(2) “I am the Lord your God, who brought you out of the land of Egypt, out of the house of bondage. </a:t>
            </a:r>
            <a:endParaRPr b="0" lang="en-US" sz="2800" spc="-1" strike="noStrike">
              <a:latin typeface="Arial"/>
            </a:endParaRPr>
          </a:p>
          <a:p>
            <a:pPr>
              <a:lnSpc>
                <a:spcPct val="100000"/>
              </a:lnSpc>
            </a:pPr>
            <a:r>
              <a:rPr b="0" lang="en-US" sz="2800" spc="-1" strike="noStrike">
                <a:solidFill>
                  <a:srgbClr val="3465a4"/>
                </a:solidFill>
                <a:latin typeface="Seravek"/>
                <a:ea typeface="Raleway"/>
              </a:rPr>
              <a:t>(3) “You shall have no other ____ before __.</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7" name="" descr=""/>
          <p:cNvPicPr/>
          <p:nvPr/>
        </p:nvPicPr>
        <p:blipFill>
          <a:blip r:embed="rId1"/>
          <a:stretch/>
        </p:blipFill>
        <p:spPr>
          <a:xfrm>
            <a:off x="0" y="0"/>
            <a:ext cx="10080000" cy="5670000"/>
          </a:xfrm>
          <a:prstGeom prst="rect">
            <a:avLst/>
          </a:prstGeom>
          <a:ln w="0">
            <a:noFill/>
          </a:ln>
        </p:spPr>
      </p:pic>
      <p:sp>
        <p:nvSpPr>
          <p:cNvPr id="68" name="TextShape 1"/>
          <p:cNvSpPr txBox="1"/>
          <p:nvPr/>
        </p:nvSpPr>
        <p:spPr>
          <a:xfrm>
            <a:off x="-35640" y="522252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9" name="" descr=""/>
          <p:cNvPicPr/>
          <p:nvPr/>
        </p:nvPicPr>
        <p:blipFill>
          <a:blip r:embed="rId1"/>
          <a:stretch/>
        </p:blipFill>
        <p:spPr>
          <a:xfrm>
            <a:off x="0" y="360"/>
            <a:ext cx="10079640" cy="5669640"/>
          </a:xfrm>
          <a:prstGeom prst="rect">
            <a:avLst/>
          </a:prstGeom>
          <a:ln w="0">
            <a:noFill/>
          </a:ln>
        </p:spPr>
      </p:pic>
      <p:sp>
        <p:nvSpPr>
          <p:cNvPr id="7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20:4-6</a:t>
            </a:r>
            <a:endParaRPr b="0" lang="en-US" sz="5400" spc="-1" strike="noStrike">
              <a:latin typeface="Arial"/>
            </a:endParaRPr>
          </a:p>
          <a:p>
            <a:pPr>
              <a:lnSpc>
                <a:spcPct val="120000"/>
              </a:lnSpc>
            </a:pPr>
            <a:r>
              <a:rPr b="0" lang="en-GB" sz="2700" spc="-1" strike="noStrike">
                <a:solidFill>
                  <a:srgbClr val="3465a4"/>
                </a:solidFill>
                <a:latin typeface="Raleway"/>
                <a:ea typeface="ITC Souvenir Demi"/>
              </a:rPr>
              <a:t>   </a:t>
            </a:r>
            <a:r>
              <a:rPr b="0" lang="en-US" sz="2700" spc="-1" strike="noStrike">
                <a:solidFill>
                  <a:srgbClr val="3465a4"/>
                </a:solidFill>
                <a:latin typeface="Raleway"/>
                <a:ea typeface="Raleway"/>
              </a:rPr>
              <a:t>“</a:t>
            </a:r>
            <a:r>
              <a:rPr b="0" lang="en-US" sz="2700" spc="-1" strike="noStrike">
                <a:solidFill>
                  <a:srgbClr val="3465a4"/>
                </a:solidFill>
                <a:latin typeface="Raleway"/>
                <a:ea typeface="Raleway"/>
              </a:rPr>
              <a:t>You shall not make for yourself a carved _____—any likeness of anything that is in heaven above, or that is in the earth beneath, or that is in the water under the earth; (5) you shall not ___ down to them nor _____ them. For I, the Lord your God, am a jealous God, visiting the iniquity of the fathers upon the children to the third and fourth generations of those who hate Me, (6) but showing mercy to thousands, to those who love Me and keep My commandments.</a:t>
            </a:r>
            <a:endParaRPr b="0" lang="en-US" sz="27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1" name="" descr=""/>
          <p:cNvPicPr/>
          <p:nvPr/>
        </p:nvPicPr>
        <p:blipFill>
          <a:blip r:embed="rId1"/>
          <a:stretch/>
        </p:blipFill>
        <p:spPr>
          <a:xfrm>
            <a:off x="0" y="0"/>
            <a:ext cx="10080000" cy="5670000"/>
          </a:xfrm>
          <a:prstGeom prst="rect">
            <a:avLst/>
          </a:prstGeom>
          <a:ln w="0">
            <a:noFill/>
          </a:ln>
        </p:spPr>
      </p:pic>
      <p:sp>
        <p:nvSpPr>
          <p:cNvPr id="72" name="TextShape 1"/>
          <p:cNvSpPr txBox="1"/>
          <p:nvPr/>
        </p:nvSpPr>
        <p:spPr>
          <a:xfrm>
            <a:off x="-35640" y="522252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3" name="" descr=""/>
          <p:cNvPicPr/>
          <p:nvPr/>
        </p:nvPicPr>
        <p:blipFill>
          <a:blip r:embed="rId1"/>
          <a:stretch/>
        </p:blipFill>
        <p:spPr>
          <a:xfrm>
            <a:off x="0" y="360"/>
            <a:ext cx="10079640" cy="5669640"/>
          </a:xfrm>
          <a:prstGeom prst="rect">
            <a:avLst/>
          </a:prstGeom>
          <a:ln w="0">
            <a:noFill/>
          </a:ln>
        </p:spPr>
      </p:pic>
      <p:sp>
        <p:nvSpPr>
          <p:cNvPr id="7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20:7</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 shall not take the ____ of the Lord your God in ____, for the Lord will not hold him guiltless who takes His name in vain.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5" name="" descr=""/>
          <p:cNvPicPr/>
          <p:nvPr/>
        </p:nvPicPr>
        <p:blipFill>
          <a:blip r:embed="rId1"/>
          <a:stretch/>
        </p:blipFill>
        <p:spPr>
          <a:xfrm>
            <a:off x="0" y="0"/>
            <a:ext cx="10080000" cy="5670000"/>
          </a:xfrm>
          <a:prstGeom prst="rect">
            <a:avLst/>
          </a:prstGeom>
          <a:ln w="0">
            <a:noFill/>
          </a:ln>
        </p:spPr>
      </p:pic>
      <p:sp>
        <p:nvSpPr>
          <p:cNvPr id="76" name="TextShape 1"/>
          <p:cNvSpPr txBox="1"/>
          <p:nvPr/>
        </p:nvSpPr>
        <p:spPr>
          <a:xfrm>
            <a:off x="-35640" y="5222520"/>
            <a:ext cx="41144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20:8-11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7" name="" descr=""/>
          <p:cNvPicPr/>
          <p:nvPr/>
        </p:nvPicPr>
        <p:blipFill>
          <a:blip r:embed="rId1"/>
          <a:stretch/>
        </p:blipFill>
        <p:spPr>
          <a:xfrm>
            <a:off x="0" y="360"/>
            <a:ext cx="10079640" cy="5669640"/>
          </a:xfrm>
          <a:prstGeom prst="rect">
            <a:avLst/>
          </a:prstGeom>
          <a:ln w="0">
            <a:noFill/>
          </a:ln>
        </p:spPr>
      </p:pic>
      <p:sp>
        <p:nvSpPr>
          <p:cNvPr id="78" name="TextShape 1"/>
          <p:cNvSpPr txBox="1"/>
          <p:nvPr/>
        </p:nvSpPr>
        <p:spPr>
          <a:xfrm>
            <a:off x="230760" y="230760"/>
            <a:ext cx="9793800" cy="53848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20:8-11</a:t>
            </a:r>
            <a:endParaRPr b="0" lang="en-US" sz="5400" spc="-1" strike="noStrike">
              <a:latin typeface="Arial"/>
            </a:endParaRPr>
          </a:p>
          <a:p>
            <a:pPr>
              <a:lnSpc>
                <a:spcPct val="120000"/>
              </a:lnSpc>
            </a:pPr>
            <a:r>
              <a:rPr b="0" lang="en-US" sz="2800" spc="-1" strike="noStrike">
                <a:solidFill>
                  <a:srgbClr val="3465a4"/>
                </a:solidFill>
                <a:latin typeface="Raleway"/>
                <a:ea typeface="Raleway"/>
              </a:rPr>
              <a:t>   </a:t>
            </a:r>
            <a:r>
              <a:rPr b="0" lang="en-US" sz="2600" spc="-1" strike="noStrike">
                <a:solidFill>
                  <a:srgbClr val="3465a4"/>
                </a:solidFill>
                <a:latin typeface="Raleway"/>
                <a:ea typeface="Raleway"/>
              </a:rPr>
              <a:t>“</a:t>
            </a:r>
            <a:r>
              <a:rPr b="0" lang="en-US" sz="2600" spc="-1" strike="noStrike">
                <a:solidFill>
                  <a:srgbClr val="3465a4"/>
                </a:solidFill>
                <a:latin typeface="Raleway"/>
                <a:ea typeface="Raleway"/>
              </a:rPr>
              <a:t>________ the Sabbath day, to keep it holy. (9) Six days you shall labor and do all your work, (10) but the _______ day is the Sabbath of the ____ your ___. In it you shall do no work: you, nor your son, nor your daughter, nor your male servant, nor your female servant, nor your cattle, nor your stranger who is within your gates.( 11) For in six days the Lord ____ the heavens and the earth, the sea, and all that is in them, and rested the seventh day. Therefore the Lord _______ the Sabbath day and hallowed it.</a:t>
            </a:r>
            <a:endParaRPr b="0" lang="en-US" sz="26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9" name="" descr=""/>
          <p:cNvPicPr/>
          <p:nvPr/>
        </p:nvPicPr>
        <p:blipFill>
          <a:blip r:embed="rId1"/>
          <a:stretch/>
        </p:blipFill>
        <p:spPr>
          <a:xfrm>
            <a:off x="0" y="0"/>
            <a:ext cx="10080000" cy="5670000"/>
          </a:xfrm>
          <a:prstGeom prst="rect">
            <a:avLst/>
          </a:prstGeom>
          <a:ln w="0">
            <a:noFill/>
          </a:ln>
        </p:spPr>
      </p:pic>
      <p:sp>
        <p:nvSpPr>
          <p:cNvPr id="80" name="TextShape 1"/>
          <p:cNvSpPr txBox="1"/>
          <p:nvPr/>
        </p:nvSpPr>
        <p:spPr>
          <a:xfrm>
            <a:off x="-35640" y="522252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20:12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1" name="" descr=""/>
          <p:cNvPicPr/>
          <p:nvPr/>
        </p:nvPicPr>
        <p:blipFill>
          <a:blip r:embed="rId1"/>
          <a:stretch/>
        </p:blipFill>
        <p:spPr>
          <a:xfrm>
            <a:off x="0" y="360"/>
            <a:ext cx="10079640" cy="5669640"/>
          </a:xfrm>
          <a:prstGeom prst="rect">
            <a:avLst/>
          </a:prstGeom>
          <a:ln w="0">
            <a:noFill/>
          </a:ln>
        </p:spPr>
      </p:pic>
      <p:sp>
        <p:nvSpPr>
          <p:cNvPr id="8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20:12</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______ your ______ and your ______, that your days may be long upon the land which the Lord your God is giving you.</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3" name="" descr=""/>
          <p:cNvPicPr/>
          <p:nvPr/>
        </p:nvPicPr>
        <p:blipFill>
          <a:blip r:embed="rId1"/>
          <a:stretch/>
        </p:blipFill>
        <p:spPr>
          <a:xfrm>
            <a:off x="0" y="0"/>
            <a:ext cx="10080000" cy="5670000"/>
          </a:xfrm>
          <a:prstGeom prst="rect">
            <a:avLst/>
          </a:prstGeom>
          <a:ln w="0">
            <a:noFill/>
          </a:ln>
        </p:spPr>
      </p:pic>
      <p:sp>
        <p:nvSpPr>
          <p:cNvPr id="84" name="TextShape 1"/>
          <p:cNvSpPr txBox="1"/>
          <p:nvPr/>
        </p:nvSpPr>
        <p:spPr>
          <a:xfrm>
            <a:off x="-35640" y="522252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5" name="" descr=""/>
          <p:cNvPicPr/>
          <p:nvPr/>
        </p:nvPicPr>
        <p:blipFill>
          <a:blip r:embed="rId1"/>
          <a:stretch/>
        </p:blipFill>
        <p:spPr>
          <a:xfrm>
            <a:off x="0" y="360"/>
            <a:ext cx="10079640" cy="5669640"/>
          </a:xfrm>
          <a:prstGeom prst="rect">
            <a:avLst/>
          </a:prstGeom>
          <a:ln w="0">
            <a:noFill/>
          </a:ln>
        </p:spPr>
      </p:pic>
      <p:sp>
        <p:nvSpPr>
          <p:cNvPr id="8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20:13</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 shall not 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7" name="" descr=""/>
          <p:cNvPicPr/>
          <p:nvPr/>
        </p:nvPicPr>
        <p:blipFill>
          <a:blip r:embed="rId1"/>
          <a:stretch/>
        </p:blipFill>
        <p:spPr>
          <a:xfrm>
            <a:off x="0" y="0"/>
            <a:ext cx="10080000" cy="5670000"/>
          </a:xfrm>
          <a:prstGeom prst="rect">
            <a:avLst/>
          </a:prstGeom>
          <a:ln w="0">
            <a:noFill/>
          </a:ln>
        </p:spPr>
      </p:pic>
      <p:sp>
        <p:nvSpPr>
          <p:cNvPr id="88" name="TextShape 1"/>
          <p:cNvSpPr txBox="1"/>
          <p:nvPr/>
        </p:nvSpPr>
        <p:spPr>
          <a:xfrm>
            <a:off x="-35640" y="522252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9" name="" descr=""/>
          <p:cNvPicPr/>
          <p:nvPr/>
        </p:nvPicPr>
        <p:blipFill>
          <a:blip r:embed="rId1"/>
          <a:stretch/>
        </p:blipFill>
        <p:spPr>
          <a:xfrm>
            <a:off x="0" y="360"/>
            <a:ext cx="10079640" cy="5669640"/>
          </a:xfrm>
          <a:prstGeom prst="rect">
            <a:avLst/>
          </a:prstGeom>
          <a:ln w="0">
            <a:noFill/>
          </a:ln>
        </p:spPr>
      </p:pic>
      <p:sp>
        <p:nvSpPr>
          <p:cNvPr id="9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20:14</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 shall not commit 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1" name="" descr=""/>
          <p:cNvPicPr/>
          <p:nvPr/>
        </p:nvPicPr>
        <p:blipFill>
          <a:blip r:embed="rId1"/>
          <a:stretch/>
        </p:blipFill>
        <p:spPr>
          <a:xfrm>
            <a:off x="0" y="0"/>
            <a:ext cx="10080000" cy="5670000"/>
          </a:xfrm>
          <a:prstGeom prst="rect">
            <a:avLst/>
          </a:prstGeom>
          <a:ln w="0">
            <a:noFill/>
          </a:ln>
        </p:spPr>
      </p:pic>
      <p:sp>
        <p:nvSpPr>
          <p:cNvPr id="92" name="TextShape 1"/>
          <p:cNvSpPr txBox="1"/>
          <p:nvPr/>
        </p:nvSpPr>
        <p:spPr>
          <a:xfrm>
            <a:off x="-35640" y="522252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3" name="" descr=""/>
          <p:cNvPicPr/>
          <p:nvPr/>
        </p:nvPicPr>
        <p:blipFill>
          <a:blip r:embed="rId1"/>
          <a:stretch/>
        </p:blipFill>
        <p:spPr>
          <a:xfrm>
            <a:off x="0" y="360"/>
            <a:ext cx="10079640" cy="5669640"/>
          </a:xfrm>
          <a:prstGeom prst="rect">
            <a:avLst/>
          </a:prstGeom>
          <a:ln w="0">
            <a:noFill/>
          </a:ln>
        </p:spPr>
      </p:pic>
      <p:sp>
        <p:nvSpPr>
          <p:cNvPr id="9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20:15</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 shall not 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5" name="" descr=""/>
          <p:cNvPicPr/>
          <p:nvPr/>
        </p:nvPicPr>
        <p:blipFill>
          <a:blip r:embed="rId1"/>
          <a:stretch/>
        </p:blipFill>
        <p:spPr>
          <a:xfrm>
            <a:off x="0" y="0"/>
            <a:ext cx="10080000" cy="5670000"/>
          </a:xfrm>
          <a:prstGeom prst="rect">
            <a:avLst/>
          </a:prstGeom>
          <a:ln w="0">
            <a:noFill/>
          </a:ln>
        </p:spPr>
      </p:pic>
      <p:sp>
        <p:nvSpPr>
          <p:cNvPr id="96" name="TextShape 1"/>
          <p:cNvSpPr txBox="1"/>
          <p:nvPr/>
        </p:nvSpPr>
        <p:spPr>
          <a:xfrm>
            <a:off x="-35640" y="522252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20:16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7" name="" descr=""/>
          <p:cNvPicPr/>
          <p:nvPr/>
        </p:nvPicPr>
        <p:blipFill>
          <a:blip r:embed="rId1"/>
          <a:stretch/>
        </p:blipFill>
        <p:spPr>
          <a:xfrm>
            <a:off x="0" y="360"/>
            <a:ext cx="10079640" cy="5669640"/>
          </a:xfrm>
          <a:prstGeom prst="rect">
            <a:avLst/>
          </a:prstGeom>
          <a:ln w="0">
            <a:noFill/>
          </a:ln>
        </p:spPr>
      </p:pic>
      <p:sp>
        <p:nvSpPr>
          <p:cNvPr id="9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20:16</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 shall not bear _____ _______ witness against your neighbor.</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9" name="" descr=""/>
          <p:cNvPicPr/>
          <p:nvPr/>
        </p:nvPicPr>
        <p:blipFill>
          <a:blip r:embed="rId1"/>
          <a:stretch/>
        </p:blipFill>
        <p:spPr>
          <a:xfrm>
            <a:off x="0" y="0"/>
            <a:ext cx="10080000" cy="5670000"/>
          </a:xfrm>
          <a:prstGeom prst="rect">
            <a:avLst/>
          </a:prstGeom>
          <a:ln w="0">
            <a:noFill/>
          </a:ln>
        </p:spPr>
      </p:pic>
      <p:sp>
        <p:nvSpPr>
          <p:cNvPr id="100" name="TextShape 1"/>
          <p:cNvSpPr txBox="1"/>
          <p:nvPr/>
        </p:nvSpPr>
        <p:spPr>
          <a:xfrm>
            <a:off x="-35640" y="522252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20:17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 descr=""/>
          <p:cNvPicPr/>
          <p:nvPr/>
        </p:nvPicPr>
        <p:blipFill>
          <a:blip r:embed="rId1"/>
          <a:stretch/>
        </p:blipFill>
        <p:spPr>
          <a:xfrm>
            <a:off x="0" y="360"/>
            <a:ext cx="10079640" cy="5669640"/>
          </a:xfrm>
          <a:prstGeom prst="rect">
            <a:avLst/>
          </a:prstGeom>
          <a:ln w="0">
            <a:noFill/>
          </a:ln>
        </p:spPr>
      </p:pic>
      <p:sp>
        <p:nvSpPr>
          <p:cNvPr id="10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20:17</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 shall not _____ your neighbor’s house; you shall not covet your neighbor’s wife, nor his male servant, nor his female servant, nor his ox, nor his donkey, nor ________ that is your neighbor’s.”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3" name="" descr=""/>
          <p:cNvPicPr/>
          <p:nvPr/>
        </p:nvPicPr>
        <p:blipFill>
          <a:blip r:embed="rId1"/>
          <a:stretch/>
        </p:blipFill>
        <p:spPr>
          <a:xfrm>
            <a:off x="0" y="0"/>
            <a:ext cx="10080000" cy="5670000"/>
          </a:xfrm>
          <a:prstGeom prst="rect">
            <a:avLst/>
          </a:prstGeom>
          <a:ln w="0">
            <a:noFill/>
          </a:ln>
        </p:spPr>
      </p:pic>
      <p:sp>
        <p:nvSpPr>
          <p:cNvPr id="104" name="TextShape 1"/>
          <p:cNvSpPr txBox="1"/>
          <p:nvPr/>
        </p:nvSpPr>
        <p:spPr>
          <a:xfrm>
            <a:off x="-35640" y="5222520"/>
            <a:ext cx="388584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Exodus 24:7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5" name="" descr=""/>
          <p:cNvPicPr/>
          <p:nvPr/>
        </p:nvPicPr>
        <p:blipFill>
          <a:blip r:embed="rId1"/>
          <a:stretch/>
        </p:blipFill>
        <p:spPr>
          <a:xfrm>
            <a:off x="0" y="360"/>
            <a:ext cx="10079640" cy="5669640"/>
          </a:xfrm>
          <a:prstGeom prst="rect">
            <a:avLst/>
          </a:prstGeom>
          <a:ln w="0">
            <a:noFill/>
          </a:ln>
        </p:spPr>
      </p:pic>
      <p:sp>
        <p:nvSpPr>
          <p:cNvPr id="10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Exodus 24:7</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they said, “All that the Lord has said we will do, and be 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7" name="" descr=""/>
          <p:cNvPicPr/>
          <p:nvPr/>
        </p:nvPicPr>
        <p:blipFill>
          <a:blip r:embed="rId1"/>
          <a:stretch/>
        </p:blipFill>
        <p:spPr>
          <a:xfrm>
            <a:off x="-360" y="0"/>
            <a:ext cx="10079640" cy="5684040"/>
          </a:xfrm>
          <a:prstGeom prst="rect">
            <a:avLst/>
          </a:prstGeom>
          <a:ln w="0">
            <a:noFill/>
          </a:ln>
        </p:spPr>
      </p:pic>
      <p:sp>
        <p:nvSpPr>
          <p:cNvPr id="108" name="TextShape 1"/>
          <p:cNvSpPr txBox="1"/>
          <p:nvPr/>
        </p:nvSpPr>
        <p:spPr>
          <a:xfrm>
            <a:off x="5738400" y="0"/>
            <a:ext cx="45720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Deuteronomy 32:4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9" name="" descr=""/>
          <p:cNvPicPr/>
          <p:nvPr/>
        </p:nvPicPr>
        <p:blipFill>
          <a:blip r:embed="rId1"/>
          <a:stretch/>
        </p:blipFill>
        <p:spPr>
          <a:xfrm>
            <a:off x="0" y="360"/>
            <a:ext cx="10079640" cy="5669640"/>
          </a:xfrm>
          <a:prstGeom prst="rect">
            <a:avLst/>
          </a:prstGeom>
          <a:ln w="0">
            <a:noFill/>
          </a:ln>
        </p:spPr>
      </p:pic>
      <p:sp>
        <p:nvSpPr>
          <p:cNvPr id="11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Deuteronomy 32:4</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is the Rock, His work is _______; for all His ways are justice, a God of truth and without injustice; _________ and upright is He.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1" name="" descr=""/>
          <p:cNvPicPr/>
          <p:nvPr/>
        </p:nvPicPr>
        <p:blipFill>
          <a:blip r:embed="rId1"/>
          <a:stretch/>
        </p:blipFill>
        <p:spPr>
          <a:xfrm>
            <a:off x="0" y="0"/>
            <a:ext cx="10080000" cy="5670000"/>
          </a:xfrm>
          <a:prstGeom prst="rect">
            <a:avLst/>
          </a:prstGeom>
          <a:ln w="0">
            <a:noFill/>
          </a:ln>
        </p:spPr>
      </p:pic>
      <p:sp>
        <p:nvSpPr>
          <p:cNvPr id="112" name="TextShape 1"/>
          <p:cNvSpPr txBox="1"/>
          <p:nvPr/>
        </p:nvSpPr>
        <p:spPr>
          <a:xfrm>
            <a:off x="6845400" y="0"/>
            <a:ext cx="45720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64:6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3" name="" descr=""/>
          <p:cNvPicPr/>
          <p:nvPr/>
        </p:nvPicPr>
        <p:blipFill>
          <a:blip r:embed="rId1"/>
          <a:stretch/>
        </p:blipFill>
        <p:spPr>
          <a:xfrm>
            <a:off x="0" y="360"/>
            <a:ext cx="10079640" cy="5669640"/>
          </a:xfrm>
          <a:prstGeom prst="rect">
            <a:avLst/>
          </a:prstGeom>
          <a:ln w="0">
            <a:noFill/>
          </a:ln>
        </p:spPr>
      </p:pic>
      <p:sp>
        <p:nvSpPr>
          <p:cNvPr id="11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64:6</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we are all like an _______ thing, and all our righteousnesses are like ______ ____; we all fade as a leaf, and our iniquities, like the wind, have taken us away.</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5" name="" descr=""/>
          <p:cNvPicPr/>
          <p:nvPr/>
        </p:nvPicPr>
        <p:blipFill>
          <a:blip r:embed="rId1"/>
          <a:stretch/>
        </p:blipFill>
        <p:spPr>
          <a:xfrm>
            <a:off x="0" y="0"/>
            <a:ext cx="10080000" cy="5670000"/>
          </a:xfrm>
          <a:prstGeom prst="rect">
            <a:avLst/>
          </a:prstGeom>
          <a:ln w="0">
            <a:noFill/>
          </a:ln>
        </p:spPr>
      </p:pic>
      <p:sp>
        <p:nvSpPr>
          <p:cNvPr id="116" name="TextShape 1"/>
          <p:cNvSpPr txBox="1"/>
          <p:nvPr/>
        </p:nvSpPr>
        <p:spPr>
          <a:xfrm>
            <a:off x="6267600" y="0"/>
            <a:ext cx="45720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Hebrews 13:10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7" name="" descr=""/>
          <p:cNvPicPr/>
          <p:nvPr/>
        </p:nvPicPr>
        <p:blipFill>
          <a:blip r:embed="rId1"/>
          <a:stretch/>
        </p:blipFill>
        <p:spPr>
          <a:xfrm>
            <a:off x="0" y="360"/>
            <a:ext cx="10079640" cy="5669640"/>
          </a:xfrm>
          <a:prstGeom prst="rect">
            <a:avLst/>
          </a:prstGeom>
          <a:ln w="0">
            <a:noFill/>
          </a:ln>
        </p:spPr>
      </p:pic>
      <p:sp>
        <p:nvSpPr>
          <p:cNvPr id="11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Hebrews 13:10</a:t>
            </a:r>
            <a:endParaRPr b="0" lang="en-US" sz="5400" spc="-1" strike="noStrike">
              <a:latin typeface="Arial"/>
            </a:endParaRPr>
          </a:p>
          <a:p>
            <a:pPr>
              <a:lnSpc>
                <a:spcPct val="100000"/>
              </a:lnSpc>
            </a:pPr>
            <a:r>
              <a:rPr b="0" lang="en-US" sz="2800" spc="-1" strike="noStrike">
                <a:solidFill>
                  <a:srgbClr val="3465a4"/>
                </a:solidFill>
                <a:latin typeface="Seravek"/>
                <a:ea typeface="Raleway"/>
              </a:rPr>
              <a:t>   </a:t>
            </a:r>
            <a:r>
              <a:rPr b="0" lang="en-US" sz="3000" spc="-1" strike="noStrike">
                <a:solidFill>
                  <a:srgbClr val="3465a4"/>
                </a:solidFill>
                <a:latin typeface="Raleway"/>
                <a:ea typeface="Raleway"/>
              </a:rPr>
              <a:t>For this is the covenant that I will make with the house of Israel after those days, says the Lord: I will put My ____ in their mind and _____ them on their ______; and I will be their God, and they shall be My people.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9" name="" descr=""/>
          <p:cNvPicPr/>
          <p:nvPr/>
        </p:nvPicPr>
        <p:blipFill>
          <a:blip r:embed="rId1"/>
          <a:stretch/>
        </p:blipFill>
        <p:spPr>
          <a:xfrm>
            <a:off x="0" y="0"/>
            <a:ext cx="10080000" cy="5670000"/>
          </a:xfrm>
          <a:prstGeom prst="rect">
            <a:avLst/>
          </a:prstGeom>
          <a:ln w="0">
            <a:noFill/>
          </a:ln>
        </p:spPr>
      </p:pic>
      <p:sp>
        <p:nvSpPr>
          <p:cNvPr id="120" name="TextShape 1"/>
          <p:cNvSpPr txBox="1"/>
          <p:nvPr/>
        </p:nvSpPr>
        <p:spPr>
          <a:xfrm>
            <a:off x="-21600" y="0"/>
            <a:ext cx="45720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Ezekiel 36:25-27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1" name="" descr=""/>
          <p:cNvPicPr/>
          <p:nvPr/>
        </p:nvPicPr>
        <p:blipFill>
          <a:blip r:embed="rId1"/>
          <a:stretch/>
        </p:blipFill>
        <p:spPr>
          <a:xfrm>
            <a:off x="0" y="360"/>
            <a:ext cx="10079640" cy="5669640"/>
          </a:xfrm>
          <a:prstGeom prst="rect">
            <a:avLst/>
          </a:prstGeom>
          <a:ln w="0">
            <a:noFill/>
          </a:ln>
        </p:spPr>
      </p:pic>
      <p:sp>
        <p:nvSpPr>
          <p:cNvPr id="122"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Ezekiel 36:25-27</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I will sprinkle clean water on you, and you shall be clean; I will _______ you from all your filthiness and from all your idols. (26) I will ____ you a new heart and ___ a new spirit within you; I will take the heart of stone out of your flesh and give you a heart of flesh. (27) I will put My Spirit within you and _____ you to walk in My statutes, and you ____ ____ My judgments and do them.</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3" name="" descr=""/>
          <p:cNvPicPr/>
          <p:nvPr/>
        </p:nvPicPr>
        <p:blipFill>
          <a:blip r:embed="rId1"/>
          <a:stretch/>
        </p:blipFill>
        <p:spPr>
          <a:xfrm>
            <a:off x="0" y="-5760"/>
            <a:ext cx="10115280" cy="5689800"/>
          </a:xfrm>
          <a:prstGeom prst="rect">
            <a:avLst/>
          </a:prstGeom>
          <a:ln w="0">
            <a:noFill/>
          </a:ln>
        </p:spPr>
      </p:pic>
      <p:sp>
        <p:nvSpPr>
          <p:cNvPr id="124" name="TextShape 1"/>
          <p:cNvSpPr txBox="1"/>
          <p:nvPr/>
        </p:nvSpPr>
        <p:spPr>
          <a:xfrm>
            <a:off x="5772600" y="5173200"/>
            <a:ext cx="5257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40:8; 119:97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 descr=""/>
          <p:cNvPicPr/>
          <p:nvPr/>
        </p:nvPicPr>
        <p:blipFill>
          <a:blip r:embed="rId1"/>
          <a:stretch/>
        </p:blipFill>
        <p:spPr>
          <a:xfrm>
            <a:off x="0" y="360"/>
            <a:ext cx="10079640" cy="5669640"/>
          </a:xfrm>
          <a:prstGeom prst="rect">
            <a:avLst/>
          </a:prstGeom>
          <a:ln w="0">
            <a:noFill/>
          </a:ln>
        </p:spPr>
      </p:pic>
      <p:sp>
        <p:nvSpPr>
          <p:cNvPr id="12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40:8</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_______ to do Your will, O my God, and Your law is within my heart.</a:t>
            </a:r>
            <a:endParaRPr b="0" lang="en-US" sz="3000" spc="-1" strike="noStrike">
              <a:latin typeface="Arial"/>
            </a:endParaRPr>
          </a:p>
          <a:p>
            <a:pPr>
              <a:lnSpc>
                <a:spcPct val="120000"/>
              </a:lnSpc>
            </a:pPr>
            <a:r>
              <a:rPr b="0" lang="en-GB" sz="5400" spc="-1" strike="noStrike">
                <a:solidFill>
                  <a:srgbClr val="3465a4"/>
                </a:solidFill>
                <a:latin typeface="ITC Souvenir Demi"/>
                <a:ea typeface="ITC Souvenir Demi"/>
              </a:rPr>
              <a:t>Psalm 119:97</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Oh, how I ____ Your law! It is my __________ all the day.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 descr=""/>
          <p:cNvPicPr/>
          <p:nvPr/>
        </p:nvPicPr>
        <p:blipFill>
          <a:blip r:embed="rId1"/>
          <a:stretch/>
        </p:blipFill>
        <p:spPr>
          <a:xfrm>
            <a:off x="0" y="0"/>
            <a:ext cx="10080360" cy="5691600"/>
          </a:xfrm>
          <a:prstGeom prst="rect">
            <a:avLst/>
          </a:prstGeom>
          <a:ln w="0">
            <a:noFill/>
          </a:ln>
        </p:spPr>
      </p:pic>
      <p:sp>
        <p:nvSpPr>
          <p:cNvPr id="128" name="TextShape 1"/>
          <p:cNvSpPr txBox="1"/>
          <p:nvPr/>
        </p:nvSpPr>
        <p:spPr>
          <a:xfrm>
            <a:off x="-36000" y="0"/>
            <a:ext cx="5943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Titus 3:5; Eph. 2:8,9; Rom 6:23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9" name="" descr=""/>
          <p:cNvPicPr/>
          <p:nvPr/>
        </p:nvPicPr>
        <p:blipFill>
          <a:blip r:embed="rId1"/>
          <a:stretch/>
        </p:blipFill>
        <p:spPr>
          <a:xfrm>
            <a:off x="0" y="360"/>
            <a:ext cx="10079640" cy="5669640"/>
          </a:xfrm>
          <a:prstGeom prst="rect">
            <a:avLst/>
          </a:prstGeom>
          <a:ln w="0">
            <a:noFill/>
          </a:ln>
        </p:spPr>
      </p:pic>
      <p:sp>
        <p:nvSpPr>
          <p:cNvPr id="130" name="TextShape 1"/>
          <p:cNvSpPr txBox="1"/>
          <p:nvPr/>
        </p:nvSpPr>
        <p:spPr>
          <a:xfrm>
            <a:off x="230760" y="-228600"/>
            <a:ext cx="9793800" cy="5842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Titus 3:5</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Not by _____ of righteousness which we have done, but according to His _____ He saved us…</a:t>
            </a:r>
            <a:endParaRPr b="0" lang="en-US" sz="2800" spc="-1" strike="noStrike">
              <a:latin typeface="Arial"/>
            </a:endParaRPr>
          </a:p>
          <a:p>
            <a:pPr>
              <a:lnSpc>
                <a:spcPct val="100000"/>
              </a:lnSpc>
            </a:pPr>
            <a:r>
              <a:rPr b="1" lang="en-GB" sz="5400" spc="-1" strike="noStrike">
                <a:solidFill>
                  <a:srgbClr val="3465a4"/>
                </a:solidFill>
                <a:latin typeface="ITC Souvenir Demi"/>
                <a:ea typeface="ITC Souvenir Demi"/>
              </a:rPr>
              <a:t>Ephesians 2:8,9</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by _____ you have been saved through faith, and that not of yourselves; it is the ____ of God, (9) not of ______, lest anyone should boast.</a:t>
            </a:r>
            <a:endParaRPr b="0" lang="en-US" sz="2800" spc="-1" strike="noStrike">
              <a:latin typeface="Arial"/>
            </a:endParaRPr>
          </a:p>
          <a:p>
            <a:pPr>
              <a:lnSpc>
                <a:spcPct val="100000"/>
              </a:lnSpc>
            </a:pPr>
            <a:r>
              <a:rPr b="1" lang="en-GB" sz="5400" spc="-1" strike="noStrike">
                <a:solidFill>
                  <a:srgbClr val="3465a4"/>
                </a:solidFill>
                <a:latin typeface="ITC Souvenir Demi"/>
                <a:ea typeface="ITC Souvenir Demi"/>
              </a:rPr>
              <a:t>Romans 6:23</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the wages of sin is death, but the ____ of God is eternal life in Christ Jesus our Lord.</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1" name="" descr=""/>
          <p:cNvPicPr/>
          <p:nvPr/>
        </p:nvPicPr>
        <p:blipFill>
          <a:blip r:embed="rId1"/>
          <a:stretch/>
        </p:blipFill>
        <p:spPr>
          <a:xfrm>
            <a:off x="-360" y="14400"/>
            <a:ext cx="10079640" cy="5669640"/>
          </a:xfrm>
          <a:prstGeom prst="rect">
            <a:avLst/>
          </a:prstGeom>
          <a:ln w="0">
            <a:noFill/>
          </a:ln>
        </p:spPr>
      </p:pic>
      <p:sp>
        <p:nvSpPr>
          <p:cNvPr id="132" name="TextShape 1"/>
          <p:cNvSpPr txBox="1"/>
          <p:nvPr/>
        </p:nvSpPr>
        <p:spPr>
          <a:xfrm>
            <a:off x="0" y="5226840"/>
            <a:ext cx="45720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26:5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3" name="" descr=""/>
          <p:cNvPicPr/>
          <p:nvPr/>
        </p:nvPicPr>
        <p:blipFill>
          <a:blip r:embed="rId1"/>
          <a:stretch/>
        </p:blipFill>
        <p:spPr>
          <a:xfrm>
            <a:off x="0" y="360"/>
            <a:ext cx="10079640" cy="5669640"/>
          </a:xfrm>
          <a:prstGeom prst="rect">
            <a:avLst/>
          </a:prstGeom>
          <a:ln w="0">
            <a:noFill/>
          </a:ln>
        </p:spPr>
      </p:pic>
      <p:sp>
        <p:nvSpPr>
          <p:cNvPr id="134"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26:5</a:t>
            </a:r>
            <a:endParaRPr b="0" lang="en-US" sz="5400" spc="-1" strike="noStrike">
              <a:latin typeface="Arial"/>
            </a:endParaRPr>
          </a:p>
          <a:p>
            <a:pPr>
              <a:lnSpc>
                <a:spcPct val="100000"/>
              </a:lnSpc>
            </a:pPr>
            <a:r>
              <a:rPr b="0" lang="en-US" sz="3000" spc="-1" strike="noStrike">
                <a:solidFill>
                  <a:srgbClr val="3465a4"/>
                </a:solidFill>
                <a:latin typeface="Seravek"/>
                <a:ea typeface="Raleway"/>
              </a:rPr>
              <a:t>   </a:t>
            </a:r>
            <a:r>
              <a:rPr b="0" lang="en-US" sz="3000" spc="-1" strike="noStrike">
                <a:solidFill>
                  <a:srgbClr val="3465a4"/>
                </a:solidFill>
                <a:latin typeface="Seravek"/>
                <a:ea typeface="Raleway"/>
              </a:rPr>
              <a:t>Abraham obeyed My voice and kept My charge, My ____________, My ________, and My 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5"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36" name="" descr=""/>
          <p:cNvPicPr/>
          <p:nvPr/>
        </p:nvPicPr>
        <p:blipFill>
          <a:blip r:embed="rId1"/>
          <a:stretch/>
        </p:blipFill>
        <p:spPr>
          <a:xfrm>
            <a:off x="0" y="-20160"/>
            <a:ext cx="10116000" cy="5690160"/>
          </a:xfrm>
          <a:prstGeom prst="rect">
            <a:avLst/>
          </a:prstGeom>
          <a:ln w="0">
            <a:noFill/>
          </a:ln>
        </p:spPr>
      </p:pic>
      <p:sp>
        <p:nvSpPr>
          <p:cNvPr id="137" name="TextShape 2"/>
          <p:cNvSpPr txBox="1"/>
          <p:nvPr/>
        </p:nvSpPr>
        <p:spPr>
          <a:xfrm>
            <a:off x="6845400" y="5212800"/>
            <a:ext cx="45720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53:6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8" name="" descr=""/>
          <p:cNvPicPr/>
          <p:nvPr/>
        </p:nvPicPr>
        <p:blipFill>
          <a:blip r:embed="rId1"/>
          <a:stretch/>
        </p:blipFill>
        <p:spPr>
          <a:xfrm>
            <a:off x="0" y="360"/>
            <a:ext cx="10079640" cy="5669640"/>
          </a:xfrm>
          <a:prstGeom prst="rect">
            <a:avLst/>
          </a:prstGeom>
          <a:ln w="0">
            <a:noFill/>
          </a:ln>
        </p:spPr>
      </p:pic>
      <p:sp>
        <p:nvSpPr>
          <p:cNvPr id="139"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53:6</a:t>
            </a:r>
            <a:endParaRPr b="0" lang="en-US" sz="54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All we like sheep have gone astray; we have turned,every one, to his own way; and the Lord has ____ on ___ the iniquity of us all.</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0" name="" descr=""/>
          <p:cNvPicPr/>
          <p:nvPr/>
        </p:nvPicPr>
        <p:blipFill>
          <a:blip r:embed="rId1"/>
          <a:stretch/>
        </p:blipFill>
        <p:spPr>
          <a:xfrm>
            <a:off x="0" y="1440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1" name="" descr=""/>
          <p:cNvPicPr/>
          <p:nvPr/>
        </p:nvPicPr>
        <p:blipFill>
          <a:blip r:embed="rId1"/>
          <a:stretch/>
        </p:blipFill>
        <p:spPr>
          <a:xfrm>
            <a:off x="0" y="-21600"/>
            <a:ext cx="10094760" cy="5691600"/>
          </a:xfrm>
          <a:prstGeom prst="rect">
            <a:avLst/>
          </a:prstGeom>
          <a:ln w="0">
            <a:noFill/>
          </a:ln>
        </p:spPr>
      </p:pic>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2" name="" descr=""/>
          <p:cNvPicPr/>
          <p:nvPr/>
        </p:nvPicPr>
        <p:blipFill>
          <a:blip r:embed="rId1"/>
          <a:stretch/>
        </p:blipFill>
        <p:spPr>
          <a:xfrm>
            <a:off x="0" y="360"/>
            <a:ext cx="10079640" cy="5669640"/>
          </a:xfrm>
          <a:prstGeom prst="rect">
            <a:avLst/>
          </a:prstGeom>
          <a:ln w="0">
            <a:noFill/>
          </a:ln>
        </p:spPr>
      </p:pic>
      <p:sp>
        <p:nvSpPr>
          <p:cNvPr id="143"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42:21</a:t>
            </a:r>
            <a:endParaRPr b="0" lang="en-US" sz="54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Raleway"/>
                <a:ea typeface="Raleway"/>
              </a:rPr>
              <a:t>He will _____ the law and make it _________.</a:t>
            </a: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4" name="" descr=""/>
          <p:cNvPicPr/>
          <p:nvPr/>
        </p:nvPicPr>
        <p:blipFill>
          <a:blip r:embed="rId1"/>
          <a:stretch/>
        </p:blipFill>
        <p:spPr>
          <a:xfrm>
            <a:off x="-360" y="0"/>
            <a:ext cx="10079640" cy="5684040"/>
          </a:xfrm>
          <a:prstGeom prst="rect">
            <a:avLst/>
          </a:prstGeom>
          <a:ln w="0">
            <a:noFill/>
          </a:ln>
        </p:spPr>
      </p:pic>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5" name="" descr=""/>
          <p:cNvPicPr/>
          <p:nvPr/>
        </p:nvPicPr>
        <p:blipFill>
          <a:blip r:embed="rId1"/>
          <a:stretch/>
        </p:blipFill>
        <p:spPr>
          <a:xfrm>
            <a:off x="0" y="0"/>
            <a:ext cx="10080000" cy="5669640"/>
          </a:xfrm>
          <a:prstGeom prst="rect">
            <a:avLst/>
          </a:prstGeom>
          <a:ln w="0">
            <a:noFill/>
          </a:ln>
        </p:spPr>
      </p:pic>
      <p:sp>
        <p:nvSpPr>
          <p:cNvPr id="146" name="TextShape 1"/>
          <p:cNvSpPr txBox="1"/>
          <p:nvPr/>
        </p:nvSpPr>
        <p:spPr>
          <a:xfrm>
            <a:off x="367920" y="2416320"/>
            <a:ext cx="9461880" cy="2841480"/>
          </a:xfrm>
          <a:prstGeom prst="rect">
            <a:avLst/>
          </a:prstGeom>
          <a:noFill/>
          <a:ln w="0">
            <a:noFill/>
          </a:ln>
        </p:spPr>
        <p:txBody>
          <a:bodyPr lIns="90000" rIns="90000" tIns="45000" bIns="45000">
            <a:noAutofit/>
          </a:bodyPr>
          <a:p>
            <a:pPr>
              <a:lnSpc>
                <a:spcPct val="115000"/>
              </a:lnSpc>
            </a:pPr>
            <a:r>
              <a:rPr b="1" lang="en-US" sz="2300" spc="-1" strike="noStrike">
                <a:solidFill>
                  <a:srgbClr val="ffffd7"/>
                </a:solidFill>
                <a:latin typeface="Seravek"/>
                <a:ea typeface="Microsoft YaHei"/>
              </a:rPr>
              <a:t>The Ten Commandments were…     </a:t>
            </a:r>
            <a:r>
              <a:rPr b="1" lang="en-US" sz="2300" spc="-1" strike="noStrike">
                <a:solidFill>
                  <a:srgbClr val="ffffd7"/>
                </a:solidFill>
                <a:latin typeface="Seravek"/>
                <a:ea typeface="Microsoft YaHei"/>
              </a:rPr>
              <a:t>	</a:t>
            </a:r>
            <a:r>
              <a:rPr b="1" lang="en-US" sz="2300" spc="-1" strike="noStrike">
                <a:solidFill>
                  <a:srgbClr val="ffffd7"/>
                </a:solidFill>
                <a:latin typeface="Seravek"/>
              </a:rPr>
              <a:t>The ceremonial law was…</a:t>
            </a:r>
            <a:endParaRPr b="0" lang="en-US" sz="2300" spc="-1" strike="noStrike">
              <a:latin typeface="Arial"/>
            </a:endParaRPr>
          </a:p>
          <a:p>
            <a:pPr>
              <a:lnSpc>
                <a:spcPct val="115000"/>
              </a:lnSpc>
            </a:pPr>
            <a:r>
              <a:rPr b="0" i="1" lang="en-US" sz="2400" spc="-1" strike="noStrike">
                <a:solidFill>
                  <a:srgbClr val="ffffd7"/>
                </a:solidFill>
                <a:latin typeface="Seravek"/>
                <a:ea typeface="Seravek"/>
              </a:rPr>
              <a:t>·</a:t>
            </a:r>
            <a:r>
              <a:rPr b="0" lang="en-US" sz="1800" spc="-1" strike="noStrike">
                <a:solidFill>
                  <a:srgbClr val="ffffd7"/>
                </a:solidFill>
                <a:latin typeface="Seravek"/>
                <a:ea typeface="Seravek"/>
              </a:rPr>
              <a:t>Written by God</a:t>
            </a:r>
            <a:r>
              <a:rPr b="0" i="1" lang="en-US" sz="1800" spc="-1" strike="noStrike">
                <a:solidFill>
                  <a:srgbClr val="ffffd7"/>
                </a:solidFill>
                <a:latin typeface="Seravek"/>
                <a:ea typeface="Seravek"/>
              </a:rPr>
              <a:t> </a:t>
            </a:r>
            <a:r>
              <a:rPr b="0" i="1" lang="en-US" sz="1200" spc="-1" strike="noStrike">
                <a:solidFill>
                  <a:srgbClr val="ffffd7"/>
                </a:solidFill>
                <a:latin typeface="Seravek"/>
                <a:ea typeface="Seravek"/>
              </a:rPr>
              <a:t>(Deuteronomy 10:2)</a:t>
            </a:r>
            <a:r>
              <a:rPr b="0" i="1" lang="en-US" sz="1200" spc="-1" strike="noStrike">
                <a:solidFill>
                  <a:srgbClr val="ffffd7"/>
                </a:solidFill>
                <a:latin typeface="Seravek"/>
                <a:ea typeface="Microsoft YaHei"/>
              </a:rPr>
              <a:t>              </a:t>
            </a:r>
            <a:r>
              <a:rPr b="0" i="1" lang="en-US" sz="1200" spc="-1" strike="noStrike">
                <a:solidFill>
                  <a:srgbClr val="ffffd7"/>
                </a:solidFill>
                <a:latin typeface="Seravek"/>
                <a:ea typeface="Microsoft YaHei"/>
              </a:rPr>
              <a:t>	</a:t>
            </a:r>
            <a:r>
              <a:rPr b="0" i="1" lang="en-US" sz="1200" spc="-1" strike="noStrike">
                <a:solidFill>
                  <a:srgbClr val="ffffd7"/>
                </a:solidFill>
                <a:latin typeface="Seravek"/>
                <a:ea typeface="Microsoft YaHei"/>
              </a:rPr>
              <a:t>	</a:t>
            </a:r>
            <a:r>
              <a:rPr b="0" i="1" lang="en-US" sz="1200" spc="-1" strike="noStrike">
                <a:solidFill>
                  <a:srgbClr val="ffffd7"/>
                </a:solidFill>
                <a:latin typeface="Seravek"/>
                <a:ea typeface="Microsoft YaHei"/>
              </a:rPr>
              <a:t>	</a:t>
            </a:r>
            <a:r>
              <a:rPr b="0" i="1" lang="en-US" sz="2400" spc="-1" strike="noStrike">
                <a:solidFill>
                  <a:srgbClr val="ffffd7"/>
                </a:solidFill>
                <a:latin typeface="Seravek"/>
                <a:ea typeface="Seravek"/>
              </a:rPr>
              <a:t>·</a:t>
            </a:r>
            <a:r>
              <a:rPr b="0" lang="en-US" sz="1800" spc="-1" strike="noStrike">
                <a:solidFill>
                  <a:srgbClr val="ffffd7"/>
                </a:solidFill>
                <a:latin typeface="Seravek"/>
              </a:rPr>
              <a:t>Written by Moses</a:t>
            </a:r>
            <a:r>
              <a:rPr b="0" i="1" lang="en-US" sz="1200" spc="-1" strike="noStrike">
                <a:solidFill>
                  <a:srgbClr val="ffffd7"/>
                </a:solidFill>
                <a:latin typeface="Seravek"/>
              </a:rPr>
              <a:t> (Deuteronomy 31:24)</a:t>
            </a:r>
            <a:endParaRPr b="0" lang="en-US" sz="1200" spc="-1" strike="noStrike">
              <a:latin typeface="Arial"/>
            </a:endParaRPr>
          </a:p>
          <a:p>
            <a:pPr>
              <a:lnSpc>
                <a:spcPct val="115000"/>
              </a:lnSpc>
            </a:pPr>
            <a:r>
              <a:rPr b="0" i="1" lang="en-US" sz="2400" spc="-1" strike="noStrike">
                <a:solidFill>
                  <a:srgbClr val="ffffd7"/>
                </a:solidFill>
                <a:latin typeface="Seravek"/>
                <a:ea typeface="Seravek"/>
              </a:rPr>
              <a:t>·</a:t>
            </a:r>
            <a:r>
              <a:rPr b="0" lang="en-US" sz="1800" spc="-1" strike="noStrike">
                <a:solidFill>
                  <a:srgbClr val="ffffd7"/>
                </a:solidFill>
                <a:latin typeface="Seravek"/>
                <a:ea typeface="Seravek"/>
              </a:rPr>
              <a:t>Written on table of stone </a:t>
            </a:r>
            <a:r>
              <a:rPr b="0" i="1" lang="en-US" sz="1200" spc="-1" strike="noStrike">
                <a:solidFill>
                  <a:srgbClr val="ffffd7"/>
                </a:solidFill>
                <a:latin typeface="Seravek"/>
                <a:ea typeface="Seravek"/>
              </a:rPr>
              <a:t>(Deuteronomy 10:1,2) </a:t>
            </a:r>
            <a:r>
              <a:rPr b="0" i="1" lang="en-US" sz="1200" spc="-1" strike="noStrike">
                <a:solidFill>
                  <a:srgbClr val="ffffd7"/>
                </a:solidFill>
                <a:latin typeface="Seravek"/>
                <a:ea typeface="Seravek"/>
              </a:rPr>
              <a:t>	</a:t>
            </a:r>
            <a:r>
              <a:rPr b="0" i="1" lang="en-US" sz="1200" spc="-1" strike="noStrike">
                <a:solidFill>
                  <a:srgbClr val="ffffd7"/>
                </a:solidFill>
                <a:latin typeface="Seravek"/>
                <a:ea typeface="Seravek"/>
              </a:rPr>
              <a:t>	</a:t>
            </a:r>
            <a:r>
              <a:rPr b="0" i="1" lang="en-US" sz="2400" spc="-1" strike="noStrike">
                <a:solidFill>
                  <a:srgbClr val="ffffd7"/>
                </a:solidFill>
                <a:latin typeface="Seravek"/>
                <a:ea typeface="Seravek"/>
              </a:rPr>
              <a:t>·</a:t>
            </a:r>
            <a:r>
              <a:rPr b="0" lang="en-US" sz="1800" spc="-1" strike="noStrike">
                <a:solidFill>
                  <a:srgbClr val="ffffd7"/>
                </a:solidFill>
                <a:latin typeface="Seravek"/>
                <a:ea typeface="Seravek"/>
              </a:rPr>
              <a:t>Written in a book</a:t>
            </a:r>
            <a:r>
              <a:rPr b="0" i="1" lang="en-US" sz="1200" spc="-1" strike="noStrike">
                <a:solidFill>
                  <a:srgbClr val="ffffd7"/>
                </a:solidFill>
                <a:latin typeface="Seravek"/>
                <a:ea typeface="Seravek"/>
              </a:rPr>
              <a:t> (Deuteronomy 31:24)</a:t>
            </a:r>
            <a:endParaRPr b="0" lang="en-US" sz="1200" spc="-1" strike="noStrike">
              <a:latin typeface="Arial"/>
            </a:endParaRPr>
          </a:p>
          <a:p>
            <a:pPr>
              <a:lnSpc>
                <a:spcPct val="115000"/>
              </a:lnSpc>
            </a:pPr>
            <a:r>
              <a:rPr b="0" lang="en-US" sz="2400" spc="-1" strike="noStrike">
                <a:solidFill>
                  <a:srgbClr val="ffffd7"/>
                </a:solidFill>
                <a:latin typeface="Seravek"/>
                <a:ea typeface="Seravek"/>
              </a:rPr>
              <a:t>·</a:t>
            </a:r>
            <a:r>
              <a:rPr b="0" lang="en-US" sz="1800" spc="-1" strike="noStrike">
                <a:solidFill>
                  <a:srgbClr val="ffffd7"/>
                </a:solidFill>
                <a:latin typeface="Seravek"/>
                <a:ea typeface="Seravek"/>
              </a:rPr>
              <a:t>Called the “Ten Commandments” </a:t>
            </a:r>
            <a:r>
              <a:rPr b="0" i="1" lang="en-US" sz="1200" spc="-1" strike="noStrike">
                <a:solidFill>
                  <a:srgbClr val="ffffd7"/>
                </a:solidFill>
                <a:latin typeface="Seravek"/>
                <a:ea typeface="Seravek"/>
              </a:rPr>
              <a:t>(Deut. 10:4)</a:t>
            </a:r>
            <a:r>
              <a:rPr b="0" i="1" lang="en-US" sz="1200" spc="-1" strike="noStrike">
                <a:solidFill>
                  <a:srgbClr val="ffffd7"/>
                </a:solidFill>
                <a:latin typeface="Seravek"/>
                <a:ea typeface="Seravek"/>
              </a:rPr>
              <a:t>	</a:t>
            </a:r>
            <a:r>
              <a:rPr b="0" i="1" lang="en-US" sz="2400" spc="-1" strike="noStrike">
                <a:solidFill>
                  <a:srgbClr val="ffffd7"/>
                </a:solidFill>
                <a:latin typeface="Seravek"/>
                <a:ea typeface="Seravek"/>
              </a:rPr>
              <a:t>·</a:t>
            </a:r>
            <a:r>
              <a:rPr b="0" lang="en-US" sz="1800" spc="-1" strike="noStrike">
                <a:solidFill>
                  <a:srgbClr val="ffffd7"/>
                </a:solidFill>
                <a:latin typeface="Seravek"/>
                <a:ea typeface="Seravek"/>
              </a:rPr>
              <a:t>Called the “book of the law”</a:t>
            </a:r>
            <a:r>
              <a:rPr b="0" i="1" lang="en-US" sz="1200" spc="-1" strike="noStrike">
                <a:solidFill>
                  <a:srgbClr val="ffffd7"/>
                </a:solidFill>
                <a:latin typeface="Seravek"/>
                <a:ea typeface="Seravek"/>
              </a:rPr>
              <a:t> (Deuteronomy 31:26)</a:t>
            </a:r>
            <a:endParaRPr b="0" lang="en-US" sz="1200" spc="-1" strike="noStrike">
              <a:latin typeface="Arial"/>
            </a:endParaRPr>
          </a:p>
          <a:p>
            <a:pPr>
              <a:lnSpc>
                <a:spcPct val="115000"/>
              </a:lnSpc>
            </a:pPr>
            <a:r>
              <a:rPr b="0" i="1" lang="en-US" sz="2400" spc="-1" strike="noStrike">
                <a:solidFill>
                  <a:srgbClr val="ffffd7"/>
                </a:solidFill>
                <a:latin typeface="Seravek"/>
                <a:ea typeface="Seravek"/>
              </a:rPr>
              <a:t>·</a:t>
            </a:r>
            <a:r>
              <a:rPr b="0" lang="en-US" sz="1800" spc="-1" strike="noStrike">
                <a:solidFill>
                  <a:srgbClr val="ffffd7"/>
                </a:solidFill>
                <a:latin typeface="Seravek"/>
                <a:ea typeface="Seravek"/>
              </a:rPr>
              <a:t>Put in the Ark of the Covenant</a:t>
            </a:r>
            <a:r>
              <a:rPr b="0" i="1" lang="en-US" sz="1800" spc="-1" strike="noStrike">
                <a:solidFill>
                  <a:srgbClr val="ffffd7"/>
                </a:solidFill>
                <a:latin typeface="Seravek"/>
                <a:ea typeface="Seravek"/>
              </a:rPr>
              <a:t> </a:t>
            </a:r>
            <a:r>
              <a:rPr b="0" i="1" lang="en-US" sz="1200" spc="-1" strike="noStrike">
                <a:solidFill>
                  <a:srgbClr val="ffffd7"/>
                </a:solidFill>
                <a:latin typeface="Seravek"/>
                <a:ea typeface="Seravek"/>
              </a:rPr>
              <a:t>(Deut. 10:5)    </a:t>
            </a:r>
            <a:r>
              <a:rPr b="0" i="1" lang="en-US" sz="1200" spc="-1" strike="noStrike">
                <a:solidFill>
                  <a:srgbClr val="ffffd7"/>
                </a:solidFill>
                <a:latin typeface="Seravek"/>
                <a:ea typeface="Seravek"/>
              </a:rPr>
              <a:t>	</a:t>
            </a:r>
            <a:r>
              <a:rPr b="0" i="1" lang="en-US" sz="1200" spc="-1" strike="noStrike">
                <a:solidFill>
                  <a:srgbClr val="ffffd7"/>
                </a:solidFill>
                <a:latin typeface="Seravek"/>
                <a:ea typeface="Seravek"/>
              </a:rPr>
              <a:t>	</a:t>
            </a:r>
            <a:r>
              <a:rPr b="0" i="1" lang="en-US" sz="2400" spc="-1" strike="noStrike">
                <a:solidFill>
                  <a:srgbClr val="ffffd7"/>
                </a:solidFill>
                <a:latin typeface="Seravek"/>
                <a:ea typeface="Seravek"/>
              </a:rPr>
              <a:t>·</a:t>
            </a:r>
            <a:r>
              <a:rPr b="0" lang="en-US" sz="1800" spc="-1" strike="noStrike">
                <a:solidFill>
                  <a:srgbClr val="ffffd7"/>
                </a:solidFill>
                <a:latin typeface="Seravek"/>
                <a:ea typeface="Seravek"/>
              </a:rPr>
              <a:t>Put beside the Ark of the Covenant</a:t>
            </a:r>
            <a:r>
              <a:rPr b="0" i="1" lang="en-US" sz="1200" spc="-1" strike="noStrike">
                <a:solidFill>
                  <a:srgbClr val="ffffd7"/>
                </a:solidFill>
                <a:latin typeface="Seravek"/>
                <a:ea typeface="Seravek"/>
              </a:rPr>
              <a:t> (Deut. 31:26)</a:t>
            </a:r>
            <a:endParaRPr b="0" lang="en-US" sz="1200" spc="-1" strike="noStrike">
              <a:latin typeface="Arial"/>
            </a:endParaRPr>
          </a:p>
          <a:p>
            <a:pPr>
              <a:lnSpc>
                <a:spcPct val="115000"/>
              </a:lnSpc>
            </a:pPr>
            <a:r>
              <a:rPr b="0" i="1" lang="en-US" sz="2400" spc="-1" strike="noStrike">
                <a:solidFill>
                  <a:srgbClr val="ffffd7"/>
                </a:solidFill>
                <a:latin typeface="Seravek"/>
                <a:ea typeface="Seravek"/>
              </a:rPr>
              <a:t>·</a:t>
            </a:r>
            <a:r>
              <a:rPr b="0" lang="en-US" sz="1800" spc="-1" strike="noStrike">
                <a:solidFill>
                  <a:srgbClr val="ffffd7"/>
                </a:solidFill>
                <a:latin typeface="Seravek"/>
                <a:ea typeface="Seravek"/>
              </a:rPr>
              <a:t>Never abolished</a:t>
            </a:r>
            <a:r>
              <a:rPr b="0" i="1" lang="en-US" sz="1800" spc="-1" strike="noStrike">
                <a:solidFill>
                  <a:srgbClr val="ffffd7"/>
                </a:solidFill>
                <a:latin typeface="Seravek"/>
                <a:ea typeface="Seravek"/>
              </a:rPr>
              <a:t> </a:t>
            </a:r>
            <a:r>
              <a:rPr b="0" i="1" lang="en-US" sz="1200" spc="-1" strike="noStrike">
                <a:solidFill>
                  <a:srgbClr val="ffffd7"/>
                </a:solidFill>
                <a:latin typeface="Seravek"/>
                <a:ea typeface="Seravek"/>
              </a:rPr>
              <a:t>(Matthew 18:15, Romans 3:31)    </a:t>
            </a:r>
            <a:r>
              <a:rPr b="0" i="1" lang="en-US" sz="1200" spc="-1" strike="noStrike">
                <a:solidFill>
                  <a:srgbClr val="ffffd7"/>
                </a:solidFill>
                <a:latin typeface="Seravek"/>
                <a:ea typeface="Seravek"/>
              </a:rPr>
              <a:t>	</a:t>
            </a:r>
            <a:r>
              <a:rPr b="0" i="1" lang="en-US" sz="1200" spc="-1" strike="noStrike">
                <a:solidFill>
                  <a:srgbClr val="ffffd7"/>
                </a:solidFill>
                <a:latin typeface="Seravek"/>
                <a:ea typeface="Seravek"/>
              </a:rPr>
              <a:t>	</a:t>
            </a:r>
            <a:r>
              <a:rPr b="0" i="1" lang="en-US" sz="2400" spc="-1" strike="noStrike">
                <a:solidFill>
                  <a:srgbClr val="ffffd7"/>
                </a:solidFill>
                <a:latin typeface="Seravek"/>
                <a:ea typeface="Seravek"/>
              </a:rPr>
              <a:t>·</a:t>
            </a:r>
            <a:r>
              <a:rPr b="0" lang="en-US" sz="1600" spc="-1" strike="noStrike">
                <a:solidFill>
                  <a:srgbClr val="ffffd7"/>
                </a:solidFill>
                <a:latin typeface="Seravek"/>
                <a:ea typeface="Seravek"/>
              </a:rPr>
              <a:t>Pointing forwar</a:t>
            </a:r>
            <a:r>
              <a:rPr b="0" lang="en-US" sz="1800" spc="-1" strike="noStrike">
                <a:solidFill>
                  <a:srgbClr val="ffffd7"/>
                </a:solidFill>
                <a:latin typeface="Seravek"/>
                <a:ea typeface="Seravek"/>
              </a:rPr>
              <a:t>d to Jesus the lamb</a:t>
            </a:r>
            <a:r>
              <a:rPr b="0" i="1" lang="en-US" sz="1200" spc="-1" strike="noStrike">
                <a:solidFill>
                  <a:srgbClr val="ffffd7"/>
                </a:solidFill>
                <a:latin typeface="Seravek"/>
                <a:ea typeface="Seravek"/>
              </a:rPr>
              <a:t> (Colossians 2:1-17)</a:t>
            </a:r>
            <a:r>
              <a:rPr b="0" i="1" lang="en-US" sz="1200" spc="-1" strike="noStrike">
                <a:solidFill>
                  <a:srgbClr val="ffffff"/>
                </a:solidFill>
                <a:latin typeface="Seravek"/>
                <a:ea typeface="Seravek"/>
              </a:rPr>
              <a:t> </a:t>
            </a:r>
            <a:endParaRPr b="0" lang="en-US" sz="12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7" name="" descr=""/>
          <p:cNvPicPr/>
          <p:nvPr/>
        </p:nvPicPr>
        <p:blipFill>
          <a:blip r:embed="rId1"/>
          <a:stretch/>
        </p:blipFill>
        <p:spPr>
          <a:xfrm>
            <a:off x="-360" y="14400"/>
            <a:ext cx="10079640" cy="5669640"/>
          </a:xfrm>
          <a:prstGeom prst="rect">
            <a:avLst/>
          </a:prstGeom>
          <a:ln w="0">
            <a:noFill/>
          </a:ln>
        </p:spPr>
      </p:pic>
      <p:sp>
        <p:nvSpPr>
          <p:cNvPr id="148" name="TextShape 1"/>
          <p:cNvSpPr txBox="1"/>
          <p:nvPr/>
        </p:nvSpPr>
        <p:spPr>
          <a:xfrm>
            <a:off x="0" y="5212800"/>
            <a:ext cx="45720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15:9,10; 8:29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9" name="" descr=""/>
          <p:cNvPicPr/>
          <p:nvPr/>
        </p:nvPicPr>
        <p:blipFill>
          <a:blip r:embed="rId1"/>
          <a:stretch/>
        </p:blipFill>
        <p:spPr>
          <a:xfrm>
            <a:off x="0" y="360"/>
            <a:ext cx="10079640" cy="5669640"/>
          </a:xfrm>
          <a:prstGeom prst="rect">
            <a:avLst/>
          </a:prstGeom>
          <a:ln w="0">
            <a:noFill/>
          </a:ln>
        </p:spPr>
      </p:pic>
      <p:sp>
        <p:nvSpPr>
          <p:cNvPr id="150" name="TextShape 1"/>
          <p:cNvSpPr txBox="1"/>
          <p:nvPr/>
        </p:nvSpPr>
        <p:spPr>
          <a:xfrm>
            <a:off x="230760" y="0"/>
            <a:ext cx="9793800" cy="6037920"/>
          </a:xfrm>
          <a:prstGeom prst="rect">
            <a:avLst/>
          </a:prstGeom>
          <a:noFill/>
          <a:ln w="0">
            <a:noFill/>
          </a:ln>
        </p:spPr>
        <p:txBody>
          <a:bodyPr lIns="90000" rIns="90000" tIns="45000" bIns="45000">
            <a:noAutofit/>
          </a:bodyPr>
          <a:p>
            <a:pPr>
              <a:lnSpc>
                <a:spcPct val="120000"/>
              </a:lnSpc>
            </a:pPr>
            <a:r>
              <a:rPr b="0" lang="en-GB" sz="4400" spc="-1" strike="noStrike">
                <a:solidFill>
                  <a:srgbClr val="3465a4"/>
                </a:solidFill>
                <a:latin typeface="ITC Souvenir Demi"/>
                <a:ea typeface="ITC Souvenir Demi"/>
              </a:rPr>
              <a:t>John 15:9,10</a:t>
            </a:r>
            <a:endParaRPr b="0" lang="en-US" sz="4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As the Father loved Me, I also have loved you; abide in My love. (10) If you keep My commandments, you will abide in My love, just as I have ____ My Father's ____________ and abide in His love.</a:t>
            </a:r>
            <a:endParaRPr b="0" lang="en-US" sz="3000" spc="-1" strike="noStrike">
              <a:latin typeface="Arial"/>
            </a:endParaRPr>
          </a:p>
          <a:p>
            <a:pPr>
              <a:lnSpc>
                <a:spcPct val="150000"/>
              </a:lnSpc>
            </a:pPr>
            <a:r>
              <a:rPr b="1" lang="en-GB" sz="4400" spc="-1" strike="noStrike">
                <a:solidFill>
                  <a:srgbClr val="3465a4"/>
                </a:solidFill>
                <a:latin typeface="ITC Souvenir Demi"/>
                <a:ea typeface="ITC Souvenir Demi"/>
              </a:rPr>
              <a:t>John 8:29</a:t>
            </a:r>
            <a:endParaRPr b="0" lang="en-US" sz="4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He who sent Me is with Me. The Father has not left Me alone, for I ______ do those things that please Him”.</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1" name="" descr=""/>
          <p:cNvPicPr/>
          <p:nvPr/>
        </p:nvPicPr>
        <p:blipFill>
          <a:blip r:embed="rId1"/>
          <a:stretch/>
        </p:blipFill>
        <p:spPr>
          <a:xfrm>
            <a:off x="0" y="0"/>
            <a:ext cx="10080000" cy="5670000"/>
          </a:xfrm>
          <a:prstGeom prst="rect">
            <a:avLst/>
          </a:prstGeom>
          <a:ln w="0">
            <a:noFill/>
          </a:ln>
        </p:spPr>
      </p:pic>
      <p:sp>
        <p:nvSpPr>
          <p:cNvPr id="152" name="TextShape 1"/>
          <p:cNvSpPr txBox="1"/>
          <p:nvPr/>
        </p:nvSpPr>
        <p:spPr>
          <a:xfrm>
            <a:off x="4860000" y="0"/>
            <a:ext cx="54864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2:6, 3:4; John 14:15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3" name="" descr=""/>
          <p:cNvPicPr/>
          <p:nvPr/>
        </p:nvPicPr>
        <p:blipFill>
          <a:blip r:embed="rId1"/>
          <a:stretch/>
        </p:blipFill>
        <p:spPr>
          <a:xfrm>
            <a:off x="0" y="360"/>
            <a:ext cx="10079640" cy="5669640"/>
          </a:xfrm>
          <a:prstGeom prst="rect">
            <a:avLst/>
          </a:prstGeom>
          <a:ln w="0">
            <a:noFill/>
          </a:ln>
        </p:spPr>
      </p:pic>
      <p:sp>
        <p:nvSpPr>
          <p:cNvPr id="154" name="TextShape 1"/>
          <p:cNvSpPr txBox="1"/>
          <p:nvPr/>
        </p:nvSpPr>
        <p:spPr>
          <a:xfrm>
            <a:off x="228600" y="123480"/>
            <a:ext cx="9793800" cy="5526000"/>
          </a:xfrm>
          <a:prstGeom prst="rect">
            <a:avLst/>
          </a:prstGeom>
          <a:noFill/>
          <a:ln w="0">
            <a:noFill/>
          </a:ln>
        </p:spPr>
        <p:txBody>
          <a:bodyPr lIns="90000" rIns="90000" tIns="45000" bIns="45000">
            <a:noAutofit/>
          </a:bodyPr>
          <a:p>
            <a:pPr>
              <a:lnSpc>
                <a:spcPct val="100000"/>
              </a:lnSpc>
            </a:pPr>
            <a:r>
              <a:rPr b="0" lang="en-GB" sz="5400" spc="-1" strike="noStrike">
                <a:solidFill>
                  <a:srgbClr val="3465a4"/>
                </a:solidFill>
                <a:latin typeface="ITC Souvenir Demi"/>
                <a:ea typeface="ITC Souvenir Demi"/>
              </a:rPr>
              <a:t>1 John 2:6</a:t>
            </a:r>
            <a:endParaRPr b="0" lang="en-US" sz="54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Raleway"/>
                <a:ea typeface="Raleway"/>
              </a:rPr>
              <a:t>He who says he abides in Him ought himself also to ____ just as He walked.</a:t>
            </a:r>
            <a:endParaRPr b="0" lang="en-US" sz="2800" spc="-1" strike="noStrike">
              <a:latin typeface="Arial"/>
            </a:endParaRPr>
          </a:p>
          <a:p>
            <a:pPr>
              <a:lnSpc>
                <a:spcPct val="115000"/>
              </a:lnSpc>
            </a:pPr>
            <a:r>
              <a:rPr b="1" lang="en-GB" sz="5400" spc="-1" strike="noStrike">
                <a:solidFill>
                  <a:srgbClr val="3465a4"/>
                </a:solidFill>
                <a:latin typeface="ITC Souvenir Demi"/>
                <a:ea typeface="ITC Souvenir Demi"/>
              </a:rPr>
              <a:t>1 John 3:4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He who says, “I know Him,” and does not keep His ____________, is a liar, and the truth is not in him.</a:t>
            </a:r>
            <a:endParaRPr b="0" lang="en-US" sz="3000" spc="-1" strike="noStrike">
              <a:latin typeface="Arial"/>
            </a:endParaRPr>
          </a:p>
          <a:p>
            <a:pPr>
              <a:lnSpc>
                <a:spcPct val="100000"/>
              </a:lnSpc>
            </a:pPr>
            <a:endParaRPr b="0" lang="en-US" sz="3000" spc="-1" strike="noStrike">
              <a:latin typeface="Arial"/>
            </a:endParaRPr>
          </a:p>
          <a:p>
            <a:pPr>
              <a:lnSpc>
                <a:spcPct val="100000"/>
              </a:lnSpc>
            </a:pPr>
            <a:r>
              <a:rPr b="0" lang="en-GB" sz="5400" spc="-1" strike="noStrike">
                <a:solidFill>
                  <a:srgbClr val="3465a4"/>
                </a:solidFill>
                <a:latin typeface="ITC Souvenir Demi"/>
                <a:ea typeface="ITC Souvenir Demi"/>
              </a:rPr>
              <a:t>John 14:15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If you love Me, ____ My commandments.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5" name="" descr=""/>
          <p:cNvPicPr/>
          <p:nvPr/>
        </p:nvPicPr>
        <p:blipFill>
          <a:blip r:embed="rId1"/>
          <a:stretch/>
        </p:blipFill>
        <p:spPr>
          <a:xfrm>
            <a:off x="-360" y="-21600"/>
            <a:ext cx="10079640" cy="5691600"/>
          </a:xfrm>
          <a:prstGeom prst="rect">
            <a:avLst/>
          </a:prstGeom>
          <a:ln w="0">
            <a:noFill/>
          </a:ln>
        </p:spPr>
      </p:pic>
      <p:sp>
        <p:nvSpPr>
          <p:cNvPr id="156" name="TextShape 1"/>
          <p:cNvSpPr txBox="1"/>
          <p:nvPr/>
        </p:nvSpPr>
        <p:spPr>
          <a:xfrm>
            <a:off x="4114800" y="-36000"/>
            <a:ext cx="6172200" cy="478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Philippians 4:13, Galatians 2:20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7" name="" descr=""/>
          <p:cNvPicPr/>
          <p:nvPr/>
        </p:nvPicPr>
        <p:blipFill>
          <a:blip r:embed="rId1"/>
          <a:stretch/>
        </p:blipFill>
        <p:spPr>
          <a:xfrm>
            <a:off x="0" y="360"/>
            <a:ext cx="10079640" cy="5669640"/>
          </a:xfrm>
          <a:prstGeom prst="rect">
            <a:avLst/>
          </a:prstGeom>
          <a:ln w="0">
            <a:noFill/>
          </a:ln>
        </p:spPr>
      </p:pic>
      <p:sp>
        <p:nvSpPr>
          <p:cNvPr id="158"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00000"/>
              </a:lnSpc>
            </a:pPr>
            <a:r>
              <a:rPr b="1" lang="en-GB" sz="5400" spc="-1" strike="noStrike">
                <a:solidFill>
                  <a:srgbClr val="3465a4"/>
                </a:solidFill>
                <a:latin typeface="ITC Souvenir Demi"/>
                <a:ea typeface="ITC Souvenir Demi"/>
              </a:rPr>
              <a:t>Philippians 4:13</a:t>
            </a:r>
            <a:endParaRPr b="0" lang="en-US" sz="5400" spc="-1" strike="noStrike">
              <a:latin typeface="Arial"/>
            </a:endParaRPr>
          </a:p>
          <a:p>
            <a:pPr>
              <a:lnSpc>
                <a:spcPct val="120000"/>
              </a:lnSpc>
            </a:pPr>
            <a:r>
              <a:rPr b="0" lang="en-GB" sz="2800" spc="-1" strike="noStrike">
                <a:solidFill>
                  <a:srgbClr val="3465a4"/>
                </a:solidFill>
                <a:latin typeface="Seravek"/>
                <a:ea typeface="ITC Souvenir Demi"/>
              </a:rPr>
              <a:t>   </a:t>
            </a:r>
            <a:r>
              <a:rPr b="0" lang="en-GB" sz="2800" spc="-1" strike="noStrike">
                <a:solidFill>
                  <a:srgbClr val="3465a4"/>
                </a:solidFill>
                <a:latin typeface="Raleway"/>
                <a:ea typeface="ITC Souvenir Demi"/>
              </a:rPr>
              <a:t>I can do ___ things _______ Christ who strengthens me.</a:t>
            </a:r>
            <a:endParaRPr b="0" lang="en-US" sz="2800" spc="-1" strike="noStrike">
              <a:latin typeface="Arial"/>
            </a:endParaRPr>
          </a:p>
          <a:p>
            <a:pPr>
              <a:lnSpc>
                <a:spcPct val="120000"/>
              </a:lnSpc>
            </a:pPr>
            <a:r>
              <a:rPr b="0" lang="en-GB" sz="5400" spc="-1" strike="noStrike">
                <a:solidFill>
                  <a:srgbClr val="3465a4"/>
                </a:solidFill>
                <a:latin typeface="ITC Souvenir Demi"/>
                <a:ea typeface="ITC Souvenir Demi"/>
              </a:rPr>
              <a:t>Galatians 2:20</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have been crucified with Christ; it is no longer I who live, but ______ lives __ me; and the life which I now live in the flesh I live by _____ in the Son of God, who loved me and gave Himself for me.</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9" name="" descr=""/>
          <p:cNvPicPr/>
          <p:nvPr/>
        </p:nvPicPr>
        <p:blipFill>
          <a:blip r:embed="rId1"/>
          <a:stretch/>
        </p:blipFill>
        <p:spPr>
          <a:xfrm>
            <a:off x="0" y="0"/>
            <a:ext cx="10079640" cy="5669640"/>
          </a:xfrm>
          <a:prstGeom prst="rect">
            <a:avLst/>
          </a:prstGeom>
          <a:ln w="0">
            <a:noFill/>
          </a:ln>
        </p:spPr>
      </p:pic>
      <p:sp>
        <p:nvSpPr>
          <p:cNvPr id="160" name="TextShape 1"/>
          <p:cNvSpPr txBox="1"/>
          <p:nvPr/>
        </p:nvSpPr>
        <p:spPr>
          <a:xfrm>
            <a:off x="5342400" y="0"/>
            <a:ext cx="4800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Phil. 1:6; 2:13; Jude 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1" name="" descr=""/>
          <p:cNvPicPr/>
          <p:nvPr/>
        </p:nvPicPr>
        <p:blipFill>
          <a:blip r:embed="rId1"/>
          <a:stretch/>
        </p:blipFill>
        <p:spPr>
          <a:xfrm>
            <a:off x="0" y="360"/>
            <a:ext cx="10079640" cy="5669640"/>
          </a:xfrm>
          <a:prstGeom prst="rect">
            <a:avLst/>
          </a:prstGeom>
          <a:ln w="0">
            <a:noFill/>
          </a:ln>
        </p:spPr>
      </p:pic>
      <p:sp>
        <p:nvSpPr>
          <p:cNvPr id="162" name="TextShape 1"/>
          <p:cNvSpPr txBox="1"/>
          <p:nvPr/>
        </p:nvSpPr>
        <p:spPr>
          <a:xfrm>
            <a:off x="230760" y="0"/>
            <a:ext cx="9793800" cy="6906240"/>
          </a:xfrm>
          <a:prstGeom prst="rect">
            <a:avLst/>
          </a:prstGeom>
          <a:noFill/>
          <a:ln w="0">
            <a:noFill/>
          </a:ln>
        </p:spPr>
        <p:txBody>
          <a:bodyPr lIns="90000" rIns="90000" tIns="45000" bIns="45000">
            <a:noAutofit/>
          </a:bodyPr>
          <a:p>
            <a:pPr>
              <a:lnSpc>
                <a:spcPct val="120000"/>
              </a:lnSpc>
            </a:pPr>
            <a:r>
              <a:rPr b="0" lang="en-GB" sz="4400" spc="-1" strike="noStrike">
                <a:solidFill>
                  <a:srgbClr val="3465a4"/>
                </a:solidFill>
                <a:latin typeface="ITC Souvenir Demi"/>
                <a:ea typeface="ITC Souvenir Demi"/>
              </a:rPr>
              <a:t>Philippians 1:6</a:t>
            </a:r>
            <a:endParaRPr b="0" lang="en-US" sz="44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being confident of this very thing, that He who has begun a good work in you ____ ________ it until the day of Jesus Christ;</a:t>
            </a:r>
            <a:endParaRPr b="0" lang="en-US" sz="2800" spc="-1" strike="noStrike">
              <a:latin typeface="Arial"/>
            </a:endParaRPr>
          </a:p>
          <a:p>
            <a:pPr>
              <a:lnSpc>
                <a:spcPct val="115000"/>
              </a:lnSpc>
            </a:pPr>
            <a:r>
              <a:rPr b="1" lang="en-GB" sz="4400" spc="-1" strike="noStrike">
                <a:solidFill>
                  <a:srgbClr val="3465a4"/>
                </a:solidFill>
                <a:latin typeface="Seravek"/>
                <a:ea typeface="ITC Souvenir Demi"/>
              </a:rPr>
              <a:t>Philippians 2:13</a:t>
            </a:r>
            <a:endParaRPr b="0" lang="en-US" sz="44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for it is God who _____ in you both to ____ and to __ for His good pleasure.</a:t>
            </a:r>
            <a:endParaRPr b="0" lang="en-US" sz="2800" spc="-1" strike="noStrike">
              <a:latin typeface="Arial"/>
            </a:endParaRPr>
          </a:p>
          <a:p>
            <a:pPr>
              <a:lnSpc>
                <a:spcPct val="115000"/>
              </a:lnSpc>
            </a:pPr>
            <a:r>
              <a:rPr b="1" lang="en-GB" sz="4400" spc="-1" strike="noStrike">
                <a:solidFill>
                  <a:srgbClr val="3465a4"/>
                </a:solidFill>
                <a:latin typeface="Seravek"/>
                <a:ea typeface="ITC Souvenir Demi"/>
              </a:rPr>
              <a:t>Jude 24</a:t>
            </a:r>
            <a:endParaRPr b="0" lang="en-US" sz="44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Now to Him who is ____ to ____ you from stumbling, and to present you _________</a:t>
            </a:r>
            <a:r>
              <a:rPr b="1" lang="en-US" sz="2800" spc="-1" strike="noStrike">
                <a:solidFill>
                  <a:srgbClr val="3465a4"/>
                </a:solidFill>
                <a:latin typeface="Seravek"/>
                <a:ea typeface="Raleway"/>
              </a:rPr>
              <a:t> </a:t>
            </a:r>
            <a:r>
              <a:rPr b="0" lang="en-US" sz="2800" spc="-1" strike="noStrike">
                <a:solidFill>
                  <a:srgbClr val="3465a4"/>
                </a:solidFill>
                <a:latin typeface="Seravek"/>
                <a:ea typeface="Raleway"/>
              </a:rPr>
              <a:t>before the presence of His glory with exceeding joy,</a:t>
            </a:r>
            <a:endParaRPr b="0" lang="en-US" sz="2800" spc="-1" strike="noStrike">
              <a:latin typeface="Arial"/>
            </a:endParaRPr>
          </a:p>
          <a:p>
            <a:pPr>
              <a:lnSpc>
                <a:spcPct val="120000"/>
              </a:lnSpc>
            </a:pPr>
            <a:endParaRPr b="0" lang="en-US" sz="2800" spc="-1" strike="noStrike">
              <a:latin typeface="Arial"/>
            </a:endParaRPr>
          </a:p>
        </p:txBody>
      </p:sp>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3" name="" descr=""/>
          <p:cNvPicPr/>
          <p:nvPr/>
        </p:nvPicPr>
        <p:blipFill>
          <a:blip r:embed="rId1"/>
          <a:stretch/>
        </p:blipFill>
        <p:spPr>
          <a:xfrm>
            <a:off x="-360" y="0"/>
            <a:ext cx="10079640" cy="5705640"/>
          </a:xfrm>
          <a:prstGeom prst="rect">
            <a:avLst/>
          </a:prstGeom>
          <a:ln w="0">
            <a:noFill/>
          </a:ln>
        </p:spPr>
      </p:pic>
      <p:sp>
        <p:nvSpPr>
          <p:cNvPr id="164" name="TextShape 1"/>
          <p:cNvSpPr txBox="1"/>
          <p:nvPr/>
        </p:nvSpPr>
        <p:spPr>
          <a:xfrm>
            <a:off x="5918760" y="0"/>
            <a:ext cx="4800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Psalm 17:4; 119:11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5" name="" descr=""/>
          <p:cNvPicPr/>
          <p:nvPr/>
        </p:nvPicPr>
        <p:blipFill>
          <a:blip r:embed="rId1"/>
          <a:stretch/>
        </p:blipFill>
        <p:spPr>
          <a:xfrm>
            <a:off x="0" y="360"/>
            <a:ext cx="10079640" cy="5669640"/>
          </a:xfrm>
          <a:prstGeom prst="rect">
            <a:avLst/>
          </a:prstGeom>
          <a:ln w="0">
            <a:noFill/>
          </a:ln>
        </p:spPr>
      </p:pic>
      <p:sp>
        <p:nvSpPr>
          <p:cNvPr id="166"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Psalm 17:4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...By the ____ of Your lips, I have kept away from the paths of the _________.</a:t>
            </a:r>
            <a:endParaRPr b="0" lang="en-US" sz="3000" spc="-1" strike="noStrike">
              <a:latin typeface="Arial"/>
            </a:endParaRPr>
          </a:p>
          <a:p>
            <a:pPr>
              <a:lnSpc>
                <a:spcPct val="100000"/>
              </a:lnSpc>
            </a:pPr>
            <a:endParaRPr b="0" lang="en-US" sz="3000" spc="-1" strike="noStrike">
              <a:latin typeface="Arial"/>
            </a:endParaRPr>
          </a:p>
          <a:p>
            <a:pPr>
              <a:lnSpc>
                <a:spcPct val="120000"/>
              </a:lnSpc>
            </a:pPr>
            <a:r>
              <a:rPr b="1" lang="en-GB" sz="5400" spc="-1" strike="noStrike">
                <a:solidFill>
                  <a:srgbClr val="3465a4"/>
                </a:solidFill>
                <a:latin typeface="ITC Souvenir Demi"/>
                <a:ea typeface="ITC Souvenir Demi"/>
              </a:rPr>
              <a:t>Psalm 119:11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Your word I have ______ in my _____, that I might not ___ against You.</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7" name="" descr=""/>
          <p:cNvPicPr/>
          <p:nvPr/>
        </p:nvPicPr>
        <p:blipFill>
          <a:blip r:embed="rId1"/>
          <a:stretch/>
        </p:blipFill>
        <p:spPr>
          <a:xfrm>
            <a:off x="-360" y="-21600"/>
            <a:ext cx="10080360" cy="5691600"/>
          </a:xfrm>
          <a:prstGeom prst="rect">
            <a:avLst/>
          </a:prstGeom>
          <a:ln w="0">
            <a:noFill/>
          </a:ln>
        </p:spPr>
      </p:pic>
      <p:sp>
        <p:nvSpPr>
          <p:cNvPr id="168" name="TextShape 1"/>
          <p:cNvSpPr txBox="1"/>
          <p:nvPr/>
        </p:nvSpPr>
        <p:spPr>
          <a:xfrm>
            <a:off x="5738760" y="0"/>
            <a:ext cx="4800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Corinthians 10:13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9" name="" descr=""/>
          <p:cNvPicPr/>
          <p:nvPr/>
        </p:nvPicPr>
        <p:blipFill>
          <a:blip r:embed="rId1"/>
          <a:stretch/>
        </p:blipFill>
        <p:spPr>
          <a:xfrm>
            <a:off x="0" y="360"/>
            <a:ext cx="10079640" cy="5669640"/>
          </a:xfrm>
          <a:prstGeom prst="rect">
            <a:avLst/>
          </a:prstGeom>
          <a:ln w="0">
            <a:noFill/>
          </a:ln>
        </p:spPr>
      </p:pic>
      <p:sp>
        <p:nvSpPr>
          <p:cNvPr id="17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Corinthians 10:13</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__ temptation has overtaken you except such as is common to man; but God is faithful, who will not _____ you to be tempted beyond what you are able, but with the temptation will also make the way of ______, that you may be able to ____ it.</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1" name="" descr=""/>
          <p:cNvPicPr/>
          <p:nvPr/>
        </p:nvPicPr>
        <p:blipFill>
          <a:blip r:embed="rId1"/>
          <a:stretch/>
        </p:blipFill>
        <p:spPr>
          <a:xfrm>
            <a:off x="360" y="14400"/>
            <a:ext cx="10079640" cy="5669640"/>
          </a:xfrm>
          <a:prstGeom prst="rect">
            <a:avLst/>
          </a:prstGeom>
          <a:ln w="0">
            <a:noFill/>
          </a:ln>
        </p:spPr>
      </p:pic>
      <p:sp>
        <p:nvSpPr>
          <p:cNvPr id="172" name="TextShape 1"/>
          <p:cNvSpPr txBox="1"/>
          <p:nvPr/>
        </p:nvSpPr>
        <p:spPr>
          <a:xfrm>
            <a:off x="6458760" y="0"/>
            <a:ext cx="4800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2:1; 1:9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3" name="" descr=""/>
          <p:cNvPicPr/>
          <p:nvPr/>
        </p:nvPicPr>
        <p:blipFill>
          <a:blip r:embed="rId1"/>
          <a:stretch/>
        </p:blipFill>
        <p:spPr>
          <a:xfrm>
            <a:off x="0" y="360"/>
            <a:ext cx="10079640" cy="5669640"/>
          </a:xfrm>
          <a:prstGeom prst="rect">
            <a:avLst/>
          </a:prstGeom>
          <a:ln w="0">
            <a:noFill/>
          </a:ln>
        </p:spPr>
      </p:pic>
      <p:sp>
        <p:nvSpPr>
          <p:cNvPr id="174" name="TextShape 1"/>
          <p:cNvSpPr txBox="1"/>
          <p:nvPr/>
        </p:nvSpPr>
        <p:spPr>
          <a:xfrm>
            <a:off x="230760" y="230760"/>
            <a:ext cx="9793800" cy="54270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2:1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My little children, these things I write to you, so that you may ___ sin. And __ anyone sins, we have an Advocate with the Father, Jesus Christ the righteous.</a:t>
            </a:r>
            <a:endParaRPr b="0" lang="en-US" sz="3000" spc="-1" strike="noStrike">
              <a:latin typeface="Arial"/>
            </a:endParaRPr>
          </a:p>
          <a:p>
            <a:pPr>
              <a:lnSpc>
                <a:spcPct val="100000"/>
              </a:lnSpc>
            </a:pPr>
            <a:endParaRPr b="0" lang="en-US" sz="3000" spc="-1" strike="noStrike">
              <a:latin typeface="Arial"/>
            </a:endParaRPr>
          </a:p>
          <a:p>
            <a:pPr>
              <a:lnSpc>
                <a:spcPct val="120000"/>
              </a:lnSpc>
            </a:pPr>
            <a:r>
              <a:rPr b="1" lang="en-GB" sz="5400" spc="-1" strike="noStrike">
                <a:solidFill>
                  <a:srgbClr val="3465a4"/>
                </a:solidFill>
                <a:latin typeface="ITC Souvenir Demi"/>
                <a:ea typeface="ITC Souvenir Demi"/>
              </a:rPr>
              <a:t>1 John 1:9</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If we _______ our sins, He is faithful and just to _______ us our sins and to _______ us from all unrighteousness.</a:t>
            </a:r>
            <a:endParaRPr b="0" lang="en-US" sz="3000" spc="-1" strike="noStrike">
              <a:latin typeface="Arial"/>
            </a:endParaRPr>
          </a:p>
          <a:p>
            <a:pPr>
              <a:lnSpc>
                <a:spcPct val="120000"/>
              </a:lnSpc>
            </a:pP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5"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6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6"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2073</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2020-11-07T07:24:41Z</dcterms:created>
  <dc:creator/>
  <dc:description/>
  <dc:language>en-US</dc:language>
  <cp:lastModifiedBy/>
  <cp:lastPrinted>2020-11-12T23:23:52Z</cp:lastPrinted>
  <dcterms:modified xsi:type="dcterms:W3CDTF">2020-11-30T07:10:37Z</dcterms:modified>
  <cp:revision>141</cp:revision>
  <dc:subject/>
  <dc:title/>
</cp:coreProperties>
</file>